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9" r:id="rId3"/>
    <p:sldId id="263" r:id="rId4"/>
    <p:sldId id="270" r:id="rId5"/>
    <p:sldId id="264" r:id="rId6"/>
    <p:sldId id="257" r:id="rId7"/>
    <p:sldId id="266" r:id="rId8"/>
    <p:sldId id="260" r:id="rId9"/>
    <p:sldId id="261" r:id="rId10"/>
    <p:sldId id="269" r:id="rId11"/>
    <p:sldId id="262" r:id="rId12"/>
    <p:sldId id="268" r:id="rId1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89" autoAdjust="0"/>
    <p:restoredTop sz="94660"/>
  </p:normalViewPr>
  <p:slideViewPr>
    <p:cSldViewPr snapToGrid="0" snapToObjects="1">
      <p:cViewPr varScale="1">
        <p:scale>
          <a:sx n="92" d="100"/>
          <a:sy n="92" d="100"/>
        </p:scale>
        <p:origin x="-1376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0C31E8F-67B0-3F40-94D6-1262601BFC79}" type="doc">
      <dgm:prSet loTypeId="urn:microsoft.com/office/officeart/2005/8/layout/hierarchy5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1351C308-A4CD-4546-BB15-1E1E1C649EDF}">
      <dgm:prSet phldrT="[Text]"/>
      <dgm:spPr/>
      <dgm:t>
        <a:bodyPr/>
        <a:lstStyle/>
        <a:p>
          <a:r>
            <a:rPr lang="en-US" dirty="0" smtClean="0"/>
            <a:t>Anamorphosis</a:t>
          </a:r>
          <a:endParaRPr lang="en-US" dirty="0"/>
        </a:p>
      </dgm:t>
    </dgm:pt>
    <dgm:pt modelId="{884E9C0D-469D-8840-80CD-7F79DBB9086C}" type="parTrans" cxnId="{744BD42B-D644-A640-8762-1D25A6089DFB}">
      <dgm:prSet/>
      <dgm:spPr/>
      <dgm:t>
        <a:bodyPr/>
        <a:lstStyle/>
        <a:p>
          <a:endParaRPr lang="en-US"/>
        </a:p>
      </dgm:t>
    </dgm:pt>
    <dgm:pt modelId="{91EA6F10-9474-3B44-9020-C903C4A31D1A}" type="sibTrans" cxnId="{744BD42B-D644-A640-8762-1D25A6089DFB}">
      <dgm:prSet/>
      <dgm:spPr/>
      <dgm:t>
        <a:bodyPr/>
        <a:lstStyle/>
        <a:p>
          <a:endParaRPr lang="en-US"/>
        </a:p>
      </dgm:t>
    </dgm:pt>
    <dgm:pt modelId="{37A48605-E47C-0C43-B939-91EDC2FD4330}">
      <dgm:prSet phldrT="[Text]"/>
      <dgm:spPr/>
      <dgm:t>
        <a:bodyPr/>
        <a:lstStyle/>
        <a:p>
          <a:r>
            <a:rPr lang="en-US" dirty="0" smtClean="0"/>
            <a:t>Planar</a:t>
          </a:r>
          <a:endParaRPr lang="en-US" dirty="0"/>
        </a:p>
      </dgm:t>
    </dgm:pt>
    <dgm:pt modelId="{068D621C-AE5C-2D4C-96E5-73A8ED882BB7}" type="parTrans" cxnId="{C0A842F0-F62B-724E-8EB4-3DF8B5E3F8E8}">
      <dgm:prSet/>
      <dgm:spPr/>
      <dgm:t>
        <a:bodyPr/>
        <a:lstStyle/>
        <a:p>
          <a:endParaRPr lang="en-US"/>
        </a:p>
      </dgm:t>
    </dgm:pt>
    <dgm:pt modelId="{56B98567-0B9D-BC41-A45B-001F590898B5}" type="sibTrans" cxnId="{C0A842F0-F62B-724E-8EB4-3DF8B5E3F8E8}">
      <dgm:prSet/>
      <dgm:spPr/>
      <dgm:t>
        <a:bodyPr/>
        <a:lstStyle/>
        <a:p>
          <a:endParaRPr lang="en-US"/>
        </a:p>
      </dgm:t>
    </dgm:pt>
    <dgm:pt modelId="{1E7CAFBE-E27A-5742-8D46-DA4E72F2C55F}">
      <dgm:prSet phldrT="[Text]"/>
      <dgm:spPr/>
      <dgm:t>
        <a:bodyPr/>
        <a:lstStyle/>
        <a:p>
          <a:r>
            <a:rPr lang="en-US" dirty="0" smtClean="0"/>
            <a:t>Multi-planar</a:t>
          </a:r>
          <a:endParaRPr lang="en-US" dirty="0"/>
        </a:p>
      </dgm:t>
    </dgm:pt>
    <dgm:pt modelId="{4C612DFD-11E4-064A-ACD4-9DB0CFB5A284}" type="parTrans" cxnId="{64D6F932-44D6-6C4F-93B1-524ADC7ACDB4}">
      <dgm:prSet/>
      <dgm:spPr/>
      <dgm:t>
        <a:bodyPr/>
        <a:lstStyle/>
        <a:p>
          <a:endParaRPr lang="en-US"/>
        </a:p>
      </dgm:t>
    </dgm:pt>
    <dgm:pt modelId="{AD13D553-C7E0-5843-80FA-CAA3D13CAB7F}" type="sibTrans" cxnId="{64D6F932-44D6-6C4F-93B1-524ADC7ACDB4}">
      <dgm:prSet/>
      <dgm:spPr/>
      <dgm:t>
        <a:bodyPr/>
        <a:lstStyle/>
        <a:p>
          <a:endParaRPr lang="en-US"/>
        </a:p>
      </dgm:t>
    </dgm:pt>
    <dgm:pt modelId="{9D330B49-223C-1544-BC7D-4172953A707F}">
      <dgm:prSet phldrT="[Text]"/>
      <dgm:spPr/>
      <dgm:t>
        <a:bodyPr/>
        <a:lstStyle/>
        <a:p>
          <a:r>
            <a:rPr lang="en-US" dirty="0" smtClean="0"/>
            <a:t>Non-planar</a:t>
          </a:r>
          <a:endParaRPr lang="en-US" dirty="0"/>
        </a:p>
      </dgm:t>
    </dgm:pt>
    <dgm:pt modelId="{BEBFDC2E-9CEF-B342-956E-8408A1D7B982}" type="parTrans" cxnId="{28C04AED-5D73-7643-82F8-A28B646E676D}">
      <dgm:prSet/>
      <dgm:spPr/>
      <dgm:t>
        <a:bodyPr/>
        <a:lstStyle/>
        <a:p>
          <a:endParaRPr lang="en-US"/>
        </a:p>
      </dgm:t>
    </dgm:pt>
    <dgm:pt modelId="{A050938A-6B89-DA42-8AFA-91FC491200DE}" type="sibTrans" cxnId="{28C04AED-5D73-7643-82F8-A28B646E676D}">
      <dgm:prSet/>
      <dgm:spPr/>
      <dgm:t>
        <a:bodyPr/>
        <a:lstStyle/>
        <a:p>
          <a:endParaRPr lang="en-US"/>
        </a:p>
      </dgm:t>
    </dgm:pt>
    <dgm:pt modelId="{0523E07C-C127-B642-9E9A-9491079057C6}">
      <dgm:prSet/>
      <dgm:spPr/>
      <dgm:t>
        <a:bodyPr/>
        <a:lstStyle/>
        <a:p>
          <a:r>
            <a:rPr lang="en-US" dirty="0" smtClean="0"/>
            <a:t>Mirror</a:t>
          </a:r>
          <a:endParaRPr lang="en-US" dirty="0"/>
        </a:p>
      </dgm:t>
    </dgm:pt>
    <dgm:pt modelId="{1259D940-1E00-B04B-AA52-32E46AAB6698}" type="parTrans" cxnId="{0B933B9C-1FCA-394F-9E58-4BCFDAF8D4F9}">
      <dgm:prSet/>
      <dgm:spPr/>
      <dgm:t>
        <a:bodyPr/>
        <a:lstStyle/>
        <a:p>
          <a:endParaRPr lang="en-US"/>
        </a:p>
      </dgm:t>
    </dgm:pt>
    <dgm:pt modelId="{38908DA8-3897-F74C-9072-3F1D00CFF91A}" type="sibTrans" cxnId="{0B933B9C-1FCA-394F-9E58-4BCFDAF8D4F9}">
      <dgm:prSet/>
      <dgm:spPr/>
      <dgm:t>
        <a:bodyPr/>
        <a:lstStyle/>
        <a:p>
          <a:endParaRPr lang="en-US"/>
        </a:p>
      </dgm:t>
    </dgm:pt>
    <dgm:pt modelId="{C61FDB39-983D-0644-B0A0-6EB9868C79A1}">
      <dgm:prSet phldrT="[Text]"/>
      <dgm:spPr/>
      <dgm:t>
        <a:bodyPr/>
        <a:lstStyle/>
        <a:p>
          <a:r>
            <a:rPr lang="en-US" dirty="0" smtClean="0"/>
            <a:t>Perspective</a:t>
          </a:r>
          <a:endParaRPr lang="en-US" dirty="0"/>
        </a:p>
      </dgm:t>
    </dgm:pt>
    <dgm:pt modelId="{63C91EAF-002C-8743-93A4-26A704724253}" type="parTrans" cxnId="{BAB1F9D0-4B91-0A42-8E8D-10C4EA915514}">
      <dgm:prSet/>
      <dgm:spPr/>
      <dgm:t>
        <a:bodyPr/>
        <a:lstStyle/>
        <a:p>
          <a:endParaRPr lang="en-US"/>
        </a:p>
      </dgm:t>
    </dgm:pt>
    <dgm:pt modelId="{0C9856B3-61C5-5546-BE5B-C99FA4271A0D}" type="sibTrans" cxnId="{BAB1F9D0-4B91-0A42-8E8D-10C4EA915514}">
      <dgm:prSet/>
      <dgm:spPr/>
      <dgm:t>
        <a:bodyPr/>
        <a:lstStyle/>
        <a:p>
          <a:endParaRPr lang="en-US"/>
        </a:p>
      </dgm:t>
    </dgm:pt>
    <dgm:pt modelId="{CAF33EDD-5F72-0845-9317-9E4E2557B38D}">
      <dgm:prSet/>
      <dgm:spPr/>
      <dgm:t>
        <a:bodyPr/>
        <a:lstStyle/>
        <a:p>
          <a:r>
            <a:rPr lang="en-US" dirty="0" smtClean="0"/>
            <a:t>Cylindrical</a:t>
          </a:r>
          <a:endParaRPr lang="en-US" dirty="0"/>
        </a:p>
      </dgm:t>
    </dgm:pt>
    <dgm:pt modelId="{1DFC19E1-DBF1-2846-B0A5-8874FC74BE5F}" type="parTrans" cxnId="{04BB565C-22DF-F14F-9435-6BCBC17EBEA9}">
      <dgm:prSet/>
      <dgm:spPr/>
      <dgm:t>
        <a:bodyPr/>
        <a:lstStyle/>
        <a:p>
          <a:endParaRPr lang="en-US"/>
        </a:p>
      </dgm:t>
    </dgm:pt>
    <dgm:pt modelId="{5A45E93E-D280-334C-81D0-2D68641CED11}" type="sibTrans" cxnId="{04BB565C-22DF-F14F-9435-6BCBC17EBEA9}">
      <dgm:prSet/>
      <dgm:spPr/>
      <dgm:t>
        <a:bodyPr/>
        <a:lstStyle/>
        <a:p>
          <a:endParaRPr lang="en-US"/>
        </a:p>
      </dgm:t>
    </dgm:pt>
    <dgm:pt modelId="{98E96F72-294F-4F47-9CA7-3207B48CAAFF}">
      <dgm:prSet/>
      <dgm:spPr/>
      <dgm:t>
        <a:bodyPr/>
        <a:lstStyle/>
        <a:p>
          <a:r>
            <a:rPr lang="en-US" dirty="0" smtClean="0"/>
            <a:t>Conical</a:t>
          </a:r>
          <a:endParaRPr lang="en-US" dirty="0"/>
        </a:p>
      </dgm:t>
    </dgm:pt>
    <dgm:pt modelId="{1251B03D-7602-B74C-9E21-34B38F323217}" type="parTrans" cxnId="{E6A1606F-14C9-F64C-8CCE-A11A3BAD60A3}">
      <dgm:prSet/>
      <dgm:spPr/>
      <dgm:t>
        <a:bodyPr/>
        <a:lstStyle/>
        <a:p>
          <a:endParaRPr lang="en-US"/>
        </a:p>
      </dgm:t>
    </dgm:pt>
    <dgm:pt modelId="{C69311ED-47BB-2A4C-879F-B7E7C78BC5E2}" type="sibTrans" cxnId="{E6A1606F-14C9-F64C-8CCE-A11A3BAD60A3}">
      <dgm:prSet/>
      <dgm:spPr/>
      <dgm:t>
        <a:bodyPr/>
        <a:lstStyle/>
        <a:p>
          <a:endParaRPr lang="en-US"/>
        </a:p>
      </dgm:t>
    </dgm:pt>
    <dgm:pt modelId="{2DF4789C-C1FE-7944-AD4E-1F09E48FD3ED}" type="pres">
      <dgm:prSet presAssocID="{40C31E8F-67B0-3F40-94D6-1262601BFC79}" presName="mainComposite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50082BB-BBFD-7A4B-B1CD-AC251E0ABE6C}" type="pres">
      <dgm:prSet presAssocID="{40C31E8F-67B0-3F40-94D6-1262601BFC79}" presName="hierFlow" presStyleCnt="0"/>
      <dgm:spPr/>
    </dgm:pt>
    <dgm:pt modelId="{5ED4C084-C4E5-0A4F-9558-A08CB328D38B}" type="pres">
      <dgm:prSet presAssocID="{40C31E8F-67B0-3F40-94D6-1262601BFC79}" presName="hierChild1" presStyleCnt="0">
        <dgm:presLayoutVars>
          <dgm:chPref val="1"/>
          <dgm:animOne val="branch"/>
          <dgm:animLvl val="lvl"/>
        </dgm:presLayoutVars>
      </dgm:prSet>
      <dgm:spPr/>
    </dgm:pt>
    <dgm:pt modelId="{6232ED52-F0E9-9645-B44D-BF28BD2869BA}" type="pres">
      <dgm:prSet presAssocID="{1351C308-A4CD-4546-BB15-1E1E1C649EDF}" presName="Name17" presStyleCnt="0"/>
      <dgm:spPr/>
    </dgm:pt>
    <dgm:pt modelId="{A94ED3A7-7C8B-F447-BF03-068865F1128B}" type="pres">
      <dgm:prSet presAssocID="{1351C308-A4CD-4546-BB15-1E1E1C649EDF}" presName="level1Shape" presStyleLbl="node0" presStyleIdx="0" presStyleCnt="1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E5D25AD4-36D6-3C40-B7B9-7F78CC8B8AD3}" type="pres">
      <dgm:prSet presAssocID="{1351C308-A4CD-4546-BB15-1E1E1C649EDF}" presName="hierChild2" presStyleCnt="0"/>
      <dgm:spPr/>
    </dgm:pt>
    <dgm:pt modelId="{0FC27CB6-496C-C649-8D2A-194A0DFAD5D4}" type="pres">
      <dgm:prSet presAssocID="{63C91EAF-002C-8743-93A4-26A704724253}" presName="Name25" presStyleLbl="parChTrans1D2" presStyleIdx="0" presStyleCnt="2"/>
      <dgm:spPr/>
      <dgm:t>
        <a:bodyPr/>
        <a:lstStyle/>
        <a:p>
          <a:endParaRPr lang="en-US"/>
        </a:p>
      </dgm:t>
    </dgm:pt>
    <dgm:pt modelId="{3B53961E-D02E-8A4B-9277-40379AB264F5}" type="pres">
      <dgm:prSet presAssocID="{63C91EAF-002C-8743-93A4-26A704724253}" presName="connTx" presStyleLbl="parChTrans1D2" presStyleIdx="0" presStyleCnt="2"/>
      <dgm:spPr/>
      <dgm:t>
        <a:bodyPr/>
        <a:lstStyle/>
        <a:p>
          <a:endParaRPr lang="en-US"/>
        </a:p>
      </dgm:t>
    </dgm:pt>
    <dgm:pt modelId="{59EDCA0E-5A31-7C4C-9E49-607482FE57D4}" type="pres">
      <dgm:prSet presAssocID="{C61FDB39-983D-0644-B0A0-6EB9868C79A1}" presName="Name30" presStyleCnt="0"/>
      <dgm:spPr/>
    </dgm:pt>
    <dgm:pt modelId="{68335673-A7B9-DB40-A567-08EF4B05E5DB}" type="pres">
      <dgm:prSet presAssocID="{C61FDB39-983D-0644-B0A0-6EB9868C79A1}" presName="level2Shape" presStyleLbl="node2" presStyleIdx="0" presStyleCnt="2"/>
      <dgm:spPr/>
      <dgm:t>
        <a:bodyPr/>
        <a:lstStyle/>
        <a:p>
          <a:endParaRPr lang="en-US"/>
        </a:p>
      </dgm:t>
    </dgm:pt>
    <dgm:pt modelId="{D7E64E16-FEDA-B54A-9D2E-E6C6EDD7E4C8}" type="pres">
      <dgm:prSet presAssocID="{C61FDB39-983D-0644-B0A0-6EB9868C79A1}" presName="hierChild3" presStyleCnt="0"/>
      <dgm:spPr/>
    </dgm:pt>
    <dgm:pt modelId="{96F72C80-9788-604F-AD74-5234B92B4C01}" type="pres">
      <dgm:prSet presAssocID="{068D621C-AE5C-2D4C-96E5-73A8ED882BB7}" presName="Name25" presStyleLbl="parChTrans1D3" presStyleIdx="0" presStyleCnt="5"/>
      <dgm:spPr/>
      <dgm:t>
        <a:bodyPr/>
        <a:lstStyle/>
        <a:p>
          <a:endParaRPr lang="en-US"/>
        </a:p>
      </dgm:t>
    </dgm:pt>
    <dgm:pt modelId="{47381D40-6AA7-9543-A61C-2B1049DF5684}" type="pres">
      <dgm:prSet presAssocID="{068D621C-AE5C-2D4C-96E5-73A8ED882BB7}" presName="connTx" presStyleLbl="parChTrans1D3" presStyleIdx="0" presStyleCnt="5"/>
      <dgm:spPr/>
      <dgm:t>
        <a:bodyPr/>
        <a:lstStyle/>
        <a:p>
          <a:endParaRPr lang="en-US"/>
        </a:p>
      </dgm:t>
    </dgm:pt>
    <dgm:pt modelId="{DAA3438F-9134-BB43-8075-34B9DFEAAEBF}" type="pres">
      <dgm:prSet presAssocID="{37A48605-E47C-0C43-B939-91EDC2FD4330}" presName="Name30" presStyleCnt="0"/>
      <dgm:spPr/>
    </dgm:pt>
    <dgm:pt modelId="{743C1796-EAEE-8E45-A5E4-476C0C452D46}" type="pres">
      <dgm:prSet presAssocID="{37A48605-E47C-0C43-B939-91EDC2FD4330}" presName="level2Shape" presStyleLbl="node3" presStyleIdx="0" presStyleCnt="5"/>
      <dgm:spPr/>
      <dgm:t>
        <a:bodyPr/>
        <a:lstStyle/>
        <a:p>
          <a:endParaRPr lang="en-US"/>
        </a:p>
      </dgm:t>
    </dgm:pt>
    <dgm:pt modelId="{3ABEBA4F-988D-E54E-845F-5A4DB0EC8DF8}" type="pres">
      <dgm:prSet presAssocID="{37A48605-E47C-0C43-B939-91EDC2FD4330}" presName="hierChild3" presStyleCnt="0"/>
      <dgm:spPr/>
    </dgm:pt>
    <dgm:pt modelId="{80ED67D4-BBE9-FF49-B6AE-B0EEA3FF6BD5}" type="pres">
      <dgm:prSet presAssocID="{4C612DFD-11E4-064A-ACD4-9DB0CFB5A284}" presName="Name25" presStyleLbl="parChTrans1D3" presStyleIdx="1" presStyleCnt="5"/>
      <dgm:spPr/>
      <dgm:t>
        <a:bodyPr/>
        <a:lstStyle/>
        <a:p>
          <a:endParaRPr lang="en-US"/>
        </a:p>
      </dgm:t>
    </dgm:pt>
    <dgm:pt modelId="{3EED6F61-D32F-6A4D-B2A8-8F83E7DB570C}" type="pres">
      <dgm:prSet presAssocID="{4C612DFD-11E4-064A-ACD4-9DB0CFB5A284}" presName="connTx" presStyleLbl="parChTrans1D3" presStyleIdx="1" presStyleCnt="5"/>
      <dgm:spPr/>
      <dgm:t>
        <a:bodyPr/>
        <a:lstStyle/>
        <a:p>
          <a:endParaRPr lang="en-US"/>
        </a:p>
      </dgm:t>
    </dgm:pt>
    <dgm:pt modelId="{DEBD8826-C576-3E4A-87C2-DA139AC8F25D}" type="pres">
      <dgm:prSet presAssocID="{1E7CAFBE-E27A-5742-8D46-DA4E72F2C55F}" presName="Name30" presStyleCnt="0"/>
      <dgm:spPr/>
    </dgm:pt>
    <dgm:pt modelId="{5F939ABF-3BBE-FB4F-8FE4-278898D85E15}" type="pres">
      <dgm:prSet presAssocID="{1E7CAFBE-E27A-5742-8D46-DA4E72F2C55F}" presName="level2Shape" presStyleLbl="node3" presStyleIdx="1" presStyleCnt="5"/>
      <dgm:spPr/>
      <dgm:t>
        <a:bodyPr/>
        <a:lstStyle/>
        <a:p>
          <a:endParaRPr lang="en-US"/>
        </a:p>
      </dgm:t>
    </dgm:pt>
    <dgm:pt modelId="{A4A6E4CD-ADE6-7944-A63B-7FA2C3946127}" type="pres">
      <dgm:prSet presAssocID="{1E7CAFBE-E27A-5742-8D46-DA4E72F2C55F}" presName="hierChild3" presStyleCnt="0"/>
      <dgm:spPr/>
    </dgm:pt>
    <dgm:pt modelId="{8287971E-1CAE-D24C-BB16-1BB9A4947441}" type="pres">
      <dgm:prSet presAssocID="{BEBFDC2E-9CEF-B342-956E-8408A1D7B982}" presName="Name25" presStyleLbl="parChTrans1D3" presStyleIdx="2" presStyleCnt="5"/>
      <dgm:spPr/>
      <dgm:t>
        <a:bodyPr/>
        <a:lstStyle/>
        <a:p>
          <a:endParaRPr lang="en-US"/>
        </a:p>
      </dgm:t>
    </dgm:pt>
    <dgm:pt modelId="{5B538657-27F5-BD4A-AFE1-DF46BD61F605}" type="pres">
      <dgm:prSet presAssocID="{BEBFDC2E-9CEF-B342-956E-8408A1D7B982}" presName="connTx" presStyleLbl="parChTrans1D3" presStyleIdx="2" presStyleCnt="5"/>
      <dgm:spPr/>
      <dgm:t>
        <a:bodyPr/>
        <a:lstStyle/>
        <a:p>
          <a:endParaRPr lang="en-US"/>
        </a:p>
      </dgm:t>
    </dgm:pt>
    <dgm:pt modelId="{DC4766B0-9696-2948-A2FE-E540A10453E3}" type="pres">
      <dgm:prSet presAssocID="{9D330B49-223C-1544-BC7D-4172953A707F}" presName="Name30" presStyleCnt="0"/>
      <dgm:spPr/>
    </dgm:pt>
    <dgm:pt modelId="{0850DD20-2C74-F241-BBD4-1D97E6BA2A09}" type="pres">
      <dgm:prSet presAssocID="{9D330B49-223C-1544-BC7D-4172953A707F}" presName="level2Shape" presStyleLbl="node3" presStyleIdx="2" presStyleCnt="5"/>
      <dgm:spPr/>
      <dgm:t>
        <a:bodyPr/>
        <a:lstStyle/>
        <a:p>
          <a:endParaRPr lang="en-US"/>
        </a:p>
      </dgm:t>
    </dgm:pt>
    <dgm:pt modelId="{206F626E-5AFE-2F41-AF8B-2B3489C85D75}" type="pres">
      <dgm:prSet presAssocID="{9D330B49-223C-1544-BC7D-4172953A707F}" presName="hierChild3" presStyleCnt="0"/>
      <dgm:spPr/>
    </dgm:pt>
    <dgm:pt modelId="{E64B9FE7-5D7C-D842-8584-8EA8152F0598}" type="pres">
      <dgm:prSet presAssocID="{1259D940-1E00-B04B-AA52-32E46AAB6698}" presName="Name25" presStyleLbl="parChTrans1D2" presStyleIdx="1" presStyleCnt="2"/>
      <dgm:spPr/>
      <dgm:t>
        <a:bodyPr/>
        <a:lstStyle/>
        <a:p>
          <a:endParaRPr lang="en-US"/>
        </a:p>
      </dgm:t>
    </dgm:pt>
    <dgm:pt modelId="{0F735BCA-6847-0444-A1E8-3101568320B0}" type="pres">
      <dgm:prSet presAssocID="{1259D940-1E00-B04B-AA52-32E46AAB6698}" presName="connTx" presStyleLbl="parChTrans1D2" presStyleIdx="1" presStyleCnt="2"/>
      <dgm:spPr/>
      <dgm:t>
        <a:bodyPr/>
        <a:lstStyle/>
        <a:p>
          <a:endParaRPr lang="en-US"/>
        </a:p>
      </dgm:t>
    </dgm:pt>
    <dgm:pt modelId="{5BFB2096-A9E1-BC4F-AB1E-C65F0FB87A4F}" type="pres">
      <dgm:prSet presAssocID="{0523E07C-C127-B642-9E9A-9491079057C6}" presName="Name30" presStyleCnt="0"/>
      <dgm:spPr/>
    </dgm:pt>
    <dgm:pt modelId="{A79223D9-5C97-BB4A-95EE-B91E68841F94}" type="pres">
      <dgm:prSet presAssocID="{0523E07C-C127-B642-9E9A-9491079057C6}" presName="level2Shape" presStyleLbl="node2" presStyleIdx="1" presStyleCnt="2"/>
      <dgm:spPr/>
      <dgm:t>
        <a:bodyPr/>
        <a:lstStyle/>
        <a:p>
          <a:endParaRPr lang="en-US"/>
        </a:p>
      </dgm:t>
    </dgm:pt>
    <dgm:pt modelId="{6BD273AE-3AAC-C54E-BF44-3873F91EBD12}" type="pres">
      <dgm:prSet presAssocID="{0523E07C-C127-B642-9E9A-9491079057C6}" presName="hierChild3" presStyleCnt="0"/>
      <dgm:spPr/>
    </dgm:pt>
    <dgm:pt modelId="{B3C82313-28D8-BA4F-8A9C-39E11D436F28}" type="pres">
      <dgm:prSet presAssocID="{1DFC19E1-DBF1-2846-B0A5-8874FC74BE5F}" presName="Name25" presStyleLbl="parChTrans1D3" presStyleIdx="3" presStyleCnt="5"/>
      <dgm:spPr/>
      <dgm:t>
        <a:bodyPr/>
        <a:lstStyle/>
        <a:p>
          <a:endParaRPr lang="en-US"/>
        </a:p>
      </dgm:t>
    </dgm:pt>
    <dgm:pt modelId="{21873E81-6F06-6C4C-BBEF-2B69B312E3A2}" type="pres">
      <dgm:prSet presAssocID="{1DFC19E1-DBF1-2846-B0A5-8874FC74BE5F}" presName="connTx" presStyleLbl="parChTrans1D3" presStyleIdx="3" presStyleCnt="5"/>
      <dgm:spPr/>
      <dgm:t>
        <a:bodyPr/>
        <a:lstStyle/>
        <a:p>
          <a:endParaRPr lang="en-US"/>
        </a:p>
      </dgm:t>
    </dgm:pt>
    <dgm:pt modelId="{CEF64CF2-64F2-E04B-BC8A-448D83042DD4}" type="pres">
      <dgm:prSet presAssocID="{CAF33EDD-5F72-0845-9317-9E4E2557B38D}" presName="Name30" presStyleCnt="0"/>
      <dgm:spPr/>
    </dgm:pt>
    <dgm:pt modelId="{40CE84F9-0EEF-0845-AC46-927FF10292C4}" type="pres">
      <dgm:prSet presAssocID="{CAF33EDD-5F72-0845-9317-9E4E2557B38D}" presName="level2Shape" presStyleLbl="node3" presStyleIdx="3" presStyleCnt="5"/>
      <dgm:spPr/>
      <dgm:t>
        <a:bodyPr/>
        <a:lstStyle/>
        <a:p>
          <a:endParaRPr lang="en-US"/>
        </a:p>
      </dgm:t>
    </dgm:pt>
    <dgm:pt modelId="{20036F10-4B94-AC45-99B6-6A1EA9AD86AB}" type="pres">
      <dgm:prSet presAssocID="{CAF33EDD-5F72-0845-9317-9E4E2557B38D}" presName="hierChild3" presStyleCnt="0"/>
      <dgm:spPr/>
    </dgm:pt>
    <dgm:pt modelId="{E948AB99-94C9-1845-983B-1F06ED1A8925}" type="pres">
      <dgm:prSet presAssocID="{1251B03D-7602-B74C-9E21-34B38F323217}" presName="Name25" presStyleLbl="parChTrans1D3" presStyleIdx="4" presStyleCnt="5"/>
      <dgm:spPr/>
      <dgm:t>
        <a:bodyPr/>
        <a:lstStyle/>
        <a:p>
          <a:endParaRPr lang="en-US"/>
        </a:p>
      </dgm:t>
    </dgm:pt>
    <dgm:pt modelId="{535DCBF5-6703-C047-A8F2-063A80CDA91E}" type="pres">
      <dgm:prSet presAssocID="{1251B03D-7602-B74C-9E21-34B38F323217}" presName="connTx" presStyleLbl="parChTrans1D3" presStyleIdx="4" presStyleCnt="5"/>
      <dgm:spPr/>
      <dgm:t>
        <a:bodyPr/>
        <a:lstStyle/>
        <a:p>
          <a:endParaRPr lang="en-US"/>
        </a:p>
      </dgm:t>
    </dgm:pt>
    <dgm:pt modelId="{9E2E4D1F-25B5-254A-86AC-8FA477A17458}" type="pres">
      <dgm:prSet presAssocID="{98E96F72-294F-4F47-9CA7-3207B48CAAFF}" presName="Name30" presStyleCnt="0"/>
      <dgm:spPr/>
    </dgm:pt>
    <dgm:pt modelId="{CD79E654-9337-E649-9B06-9AB0CD8678DB}" type="pres">
      <dgm:prSet presAssocID="{98E96F72-294F-4F47-9CA7-3207B48CAAFF}" presName="level2Shape" presStyleLbl="node3" presStyleIdx="4" presStyleCnt="5"/>
      <dgm:spPr/>
      <dgm:t>
        <a:bodyPr/>
        <a:lstStyle/>
        <a:p>
          <a:endParaRPr lang="en-US"/>
        </a:p>
      </dgm:t>
    </dgm:pt>
    <dgm:pt modelId="{06999249-2C67-3F47-9161-CD1E77415CBC}" type="pres">
      <dgm:prSet presAssocID="{98E96F72-294F-4F47-9CA7-3207B48CAAFF}" presName="hierChild3" presStyleCnt="0"/>
      <dgm:spPr/>
    </dgm:pt>
    <dgm:pt modelId="{52244FBA-2D00-204B-AFBB-7EBA5A8F4CB8}" type="pres">
      <dgm:prSet presAssocID="{40C31E8F-67B0-3F40-94D6-1262601BFC79}" presName="bgShapesFlow" presStyleCnt="0"/>
      <dgm:spPr/>
    </dgm:pt>
  </dgm:ptLst>
  <dgm:cxnLst>
    <dgm:cxn modelId="{EE1682D4-A92B-EE4F-9291-1AAC84B92CCC}" type="presOf" srcId="{068D621C-AE5C-2D4C-96E5-73A8ED882BB7}" destId="{96F72C80-9788-604F-AD74-5234B92B4C01}" srcOrd="0" destOrd="0" presId="urn:microsoft.com/office/officeart/2005/8/layout/hierarchy5"/>
    <dgm:cxn modelId="{0B933B9C-1FCA-394F-9E58-4BCFDAF8D4F9}" srcId="{1351C308-A4CD-4546-BB15-1E1E1C649EDF}" destId="{0523E07C-C127-B642-9E9A-9491079057C6}" srcOrd="1" destOrd="0" parTransId="{1259D940-1E00-B04B-AA52-32E46AAB6698}" sibTransId="{38908DA8-3897-F74C-9072-3F1D00CFF91A}"/>
    <dgm:cxn modelId="{BAB1F9D0-4B91-0A42-8E8D-10C4EA915514}" srcId="{1351C308-A4CD-4546-BB15-1E1E1C649EDF}" destId="{C61FDB39-983D-0644-B0A0-6EB9868C79A1}" srcOrd="0" destOrd="0" parTransId="{63C91EAF-002C-8743-93A4-26A704724253}" sibTransId="{0C9856B3-61C5-5546-BE5B-C99FA4271A0D}"/>
    <dgm:cxn modelId="{64D6F932-44D6-6C4F-93B1-524ADC7ACDB4}" srcId="{C61FDB39-983D-0644-B0A0-6EB9868C79A1}" destId="{1E7CAFBE-E27A-5742-8D46-DA4E72F2C55F}" srcOrd="1" destOrd="0" parTransId="{4C612DFD-11E4-064A-ACD4-9DB0CFB5A284}" sibTransId="{AD13D553-C7E0-5843-80FA-CAA3D13CAB7F}"/>
    <dgm:cxn modelId="{C0A842F0-F62B-724E-8EB4-3DF8B5E3F8E8}" srcId="{C61FDB39-983D-0644-B0A0-6EB9868C79A1}" destId="{37A48605-E47C-0C43-B939-91EDC2FD4330}" srcOrd="0" destOrd="0" parTransId="{068D621C-AE5C-2D4C-96E5-73A8ED882BB7}" sibTransId="{56B98567-0B9D-BC41-A45B-001F590898B5}"/>
    <dgm:cxn modelId="{8657DD1A-543B-104D-9BEA-62E353A218EC}" type="presOf" srcId="{1351C308-A4CD-4546-BB15-1E1E1C649EDF}" destId="{A94ED3A7-7C8B-F447-BF03-068865F1128B}" srcOrd="0" destOrd="0" presId="urn:microsoft.com/office/officeart/2005/8/layout/hierarchy5"/>
    <dgm:cxn modelId="{19D348AB-1D61-BD4A-8628-5AA0333BA772}" type="presOf" srcId="{BEBFDC2E-9CEF-B342-956E-8408A1D7B982}" destId="{5B538657-27F5-BD4A-AFE1-DF46BD61F605}" srcOrd="1" destOrd="0" presId="urn:microsoft.com/office/officeart/2005/8/layout/hierarchy5"/>
    <dgm:cxn modelId="{7278059A-0BC2-A44D-9D57-8AF114DE3322}" type="presOf" srcId="{1259D940-1E00-B04B-AA52-32E46AAB6698}" destId="{E64B9FE7-5D7C-D842-8584-8EA8152F0598}" srcOrd="0" destOrd="0" presId="urn:microsoft.com/office/officeart/2005/8/layout/hierarchy5"/>
    <dgm:cxn modelId="{E6A1606F-14C9-F64C-8CCE-A11A3BAD60A3}" srcId="{0523E07C-C127-B642-9E9A-9491079057C6}" destId="{98E96F72-294F-4F47-9CA7-3207B48CAAFF}" srcOrd="1" destOrd="0" parTransId="{1251B03D-7602-B74C-9E21-34B38F323217}" sibTransId="{C69311ED-47BB-2A4C-879F-B7E7C78BC5E2}"/>
    <dgm:cxn modelId="{F40DC7D6-B473-384D-938C-00F1A29AEE8E}" type="presOf" srcId="{1DFC19E1-DBF1-2846-B0A5-8874FC74BE5F}" destId="{21873E81-6F06-6C4C-BBEF-2B69B312E3A2}" srcOrd="1" destOrd="0" presId="urn:microsoft.com/office/officeart/2005/8/layout/hierarchy5"/>
    <dgm:cxn modelId="{1B14C5A5-9E56-2840-B110-94E4AA8626E9}" type="presOf" srcId="{1E7CAFBE-E27A-5742-8D46-DA4E72F2C55F}" destId="{5F939ABF-3BBE-FB4F-8FE4-278898D85E15}" srcOrd="0" destOrd="0" presId="urn:microsoft.com/office/officeart/2005/8/layout/hierarchy5"/>
    <dgm:cxn modelId="{A3172AD3-6F21-E948-AF05-695FD0B76203}" type="presOf" srcId="{BEBFDC2E-9CEF-B342-956E-8408A1D7B982}" destId="{8287971E-1CAE-D24C-BB16-1BB9A4947441}" srcOrd="0" destOrd="0" presId="urn:microsoft.com/office/officeart/2005/8/layout/hierarchy5"/>
    <dgm:cxn modelId="{04BB565C-22DF-F14F-9435-6BCBC17EBEA9}" srcId="{0523E07C-C127-B642-9E9A-9491079057C6}" destId="{CAF33EDD-5F72-0845-9317-9E4E2557B38D}" srcOrd="0" destOrd="0" parTransId="{1DFC19E1-DBF1-2846-B0A5-8874FC74BE5F}" sibTransId="{5A45E93E-D280-334C-81D0-2D68641CED11}"/>
    <dgm:cxn modelId="{DAFE4000-C660-5A43-A98D-40B21A7583F7}" type="presOf" srcId="{98E96F72-294F-4F47-9CA7-3207B48CAAFF}" destId="{CD79E654-9337-E649-9B06-9AB0CD8678DB}" srcOrd="0" destOrd="0" presId="urn:microsoft.com/office/officeart/2005/8/layout/hierarchy5"/>
    <dgm:cxn modelId="{DE8416A9-F577-6744-B47B-ED1E74879CA6}" type="presOf" srcId="{4C612DFD-11E4-064A-ACD4-9DB0CFB5A284}" destId="{80ED67D4-BBE9-FF49-B6AE-B0EEA3FF6BD5}" srcOrd="0" destOrd="0" presId="urn:microsoft.com/office/officeart/2005/8/layout/hierarchy5"/>
    <dgm:cxn modelId="{BEC80BA5-415A-E648-9D1D-42B7D6C05BCD}" type="presOf" srcId="{9D330B49-223C-1544-BC7D-4172953A707F}" destId="{0850DD20-2C74-F241-BBD4-1D97E6BA2A09}" srcOrd="0" destOrd="0" presId="urn:microsoft.com/office/officeart/2005/8/layout/hierarchy5"/>
    <dgm:cxn modelId="{5AFE407A-7249-EF46-9CD1-69A4DF10CB39}" type="presOf" srcId="{1DFC19E1-DBF1-2846-B0A5-8874FC74BE5F}" destId="{B3C82313-28D8-BA4F-8A9C-39E11D436F28}" srcOrd="0" destOrd="0" presId="urn:microsoft.com/office/officeart/2005/8/layout/hierarchy5"/>
    <dgm:cxn modelId="{7592C6DB-D553-2A4A-95E5-F32144CD8956}" type="presOf" srcId="{1259D940-1E00-B04B-AA52-32E46AAB6698}" destId="{0F735BCA-6847-0444-A1E8-3101568320B0}" srcOrd="1" destOrd="0" presId="urn:microsoft.com/office/officeart/2005/8/layout/hierarchy5"/>
    <dgm:cxn modelId="{1C4D8597-8CEA-F646-B74E-E687CB82BA42}" type="presOf" srcId="{0523E07C-C127-B642-9E9A-9491079057C6}" destId="{A79223D9-5C97-BB4A-95EE-B91E68841F94}" srcOrd="0" destOrd="0" presId="urn:microsoft.com/office/officeart/2005/8/layout/hierarchy5"/>
    <dgm:cxn modelId="{648053AE-F6A5-F34F-9ABC-9F2E9EB3E863}" type="presOf" srcId="{40C31E8F-67B0-3F40-94D6-1262601BFC79}" destId="{2DF4789C-C1FE-7944-AD4E-1F09E48FD3ED}" srcOrd="0" destOrd="0" presId="urn:microsoft.com/office/officeart/2005/8/layout/hierarchy5"/>
    <dgm:cxn modelId="{7661359F-8EC6-004F-BE52-148B256083D6}" type="presOf" srcId="{37A48605-E47C-0C43-B939-91EDC2FD4330}" destId="{743C1796-EAEE-8E45-A5E4-476C0C452D46}" srcOrd="0" destOrd="0" presId="urn:microsoft.com/office/officeart/2005/8/layout/hierarchy5"/>
    <dgm:cxn modelId="{7BD6F1F1-698A-0A4C-ADA3-1185BDFA2EEB}" type="presOf" srcId="{C61FDB39-983D-0644-B0A0-6EB9868C79A1}" destId="{68335673-A7B9-DB40-A567-08EF4B05E5DB}" srcOrd="0" destOrd="0" presId="urn:microsoft.com/office/officeart/2005/8/layout/hierarchy5"/>
    <dgm:cxn modelId="{B355E827-9A91-BF40-9635-90D4719B1645}" type="presOf" srcId="{63C91EAF-002C-8743-93A4-26A704724253}" destId="{0FC27CB6-496C-C649-8D2A-194A0DFAD5D4}" srcOrd="0" destOrd="0" presId="urn:microsoft.com/office/officeart/2005/8/layout/hierarchy5"/>
    <dgm:cxn modelId="{51F4FCC5-21D9-8B49-8794-CF0C397A7AF7}" type="presOf" srcId="{1251B03D-7602-B74C-9E21-34B38F323217}" destId="{E948AB99-94C9-1845-983B-1F06ED1A8925}" srcOrd="0" destOrd="0" presId="urn:microsoft.com/office/officeart/2005/8/layout/hierarchy5"/>
    <dgm:cxn modelId="{204BFA9C-1542-794C-ADE6-77DE5E82986D}" type="presOf" srcId="{068D621C-AE5C-2D4C-96E5-73A8ED882BB7}" destId="{47381D40-6AA7-9543-A61C-2B1049DF5684}" srcOrd="1" destOrd="0" presId="urn:microsoft.com/office/officeart/2005/8/layout/hierarchy5"/>
    <dgm:cxn modelId="{2561C5A2-E9BC-BC40-835F-C81436F18B23}" type="presOf" srcId="{CAF33EDD-5F72-0845-9317-9E4E2557B38D}" destId="{40CE84F9-0EEF-0845-AC46-927FF10292C4}" srcOrd="0" destOrd="0" presId="urn:microsoft.com/office/officeart/2005/8/layout/hierarchy5"/>
    <dgm:cxn modelId="{744BD42B-D644-A640-8762-1D25A6089DFB}" srcId="{40C31E8F-67B0-3F40-94D6-1262601BFC79}" destId="{1351C308-A4CD-4546-BB15-1E1E1C649EDF}" srcOrd="0" destOrd="0" parTransId="{884E9C0D-469D-8840-80CD-7F79DBB9086C}" sibTransId="{91EA6F10-9474-3B44-9020-C903C4A31D1A}"/>
    <dgm:cxn modelId="{28C04AED-5D73-7643-82F8-A28B646E676D}" srcId="{C61FDB39-983D-0644-B0A0-6EB9868C79A1}" destId="{9D330B49-223C-1544-BC7D-4172953A707F}" srcOrd="2" destOrd="0" parTransId="{BEBFDC2E-9CEF-B342-956E-8408A1D7B982}" sibTransId="{A050938A-6B89-DA42-8AFA-91FC491200DE}"/>
    <dgm:cxn modelId="{C871B056-63B3-544A-A340-9731DA398F25}" type="presOf" srcId="{4C612DFD-11E4-064A-ACD4-9DB0CFB5A284}" destId="{3EED6F61-D32F-6A4D-B2A8-8F83E7DB570C}" srcOrd="1" destOrd="0" presId="urn:microsoft.com/office/officeart/2005/8/layout/hierarchy5"/>
    <dgm:cxn modelId="{931825F6-0D2D-B04D-A395-15493F7907B5}" type="presOf" srcId="{1251B03D-7602-B74C-9E21-34B38F323217}" destId="{535DCBF5-6703-C047-A8F2-063A80CDA91E}" srcOrd="1" destOrd="0" presId="urn:microsoft.com/office/officeart/2005/8/layout/hierarchy5"/>
    <dgm:cxn modelId="{89F34548-7570-454F-AB16-4C8617E267BF}" type="presOf" srcId="{63C91EAF-002C-8743-93A4-26A704724253}" destId="{3B53961E-D02E-8A4B-9277-40379AB264F5}" srcOrd="1" destOrd="0" presId="urn:microsoft.com/office/officeart/2005/8/layout/hierarchy5"/>
    <dgm:cxn modelId="{2F17CFBF-B084-1D4E-80C6-7501DE49F44C}" type="presParOf" srcId="{2DF4789C-C1FE-7944-AD4E-1F09E48FD3ED}" destId="{E50082BB-BBFD-7A4B-B1CD-AC251E0ABE6C}" srcOrd="0" destOrd="0" presId="urn:microsoft.com/office/officeart/2005/8/layout/hierarchy5"/>
    <dgm:cxn modelId="{78F17F04-43D1-2B4B-9409-388E3D0521DA}" type="presParOf" srcId="{E50082BB-BBFD-7A4B-B1CD-AC251E0ABE6C}" destId="{5ED4C084-C4E5-0A4F-9558-A08CB328D38B}" srcOrd="0" destOrd="0" presId="urn:microsoft.com/office/officeart/2005/8/layout/hierarchy5"/>
    <dgm:cxn modelId="{61DB8D56-9152-FE4B-8914-83D4173095DC}" type="presParOf" srcId="{5ED4C084-C4E5-0A4F-9558-A08CB328D38B}" destId="{6232ED52-F0E9-9645-B44D-BF28BD2869BA}" srcOrd="0" destOrd="0" presId="urn:microsoft.com/office/officeart/2005/8/layout/hierarchy5"/>
    <dgm:cxn modelId="{80125386-E174-904C-91CA-E296ADD72D42}" type="presParOf" srcId="{6232ED52-F0E9-9645-B44D-BF28BD2869BA}" destId="{A94ED3A7-7C8B-F447-BF03-068865F1128B}" srcOrd="0" destOrd="0" presId="urn:microsoft.com/office/officeart/2005/8/layout/hierarchy5"/>
    <dgm:cxn modelId="{4D0A9CC8-2364-0647-B6C6-D13FD22C6B99}" type="presParOf" srcId="{6232ED52-F0E9-9645-B44D-BF28BD2869BA}" destId="{E5D25AD4-36D6-3C40-B7B9-7F78CC8B8AD3}" srcOrd="1" destOrd="0" presId="urn:microsoft.com/office/officeart/2005/8/layout/hierarchy5"/>
    <dgm:cxn modelId="{47447939-B649-6E49-94B3-9715883F056F}" type="presParOf" srcId="{E5D25AD4-36D6-3C40-B7B9-7F78CC8B8AD3}" destId="{0FC27CB6-496C-C649-8D2A-194A0DFAD5D4}" srcOrd="0" destOrd="0" presId="urn:microsoft.com/office/officeart/2005/8/layout/hierarchy5"/>
    <dgm:cxn modelId="{1391E04C-6289-8D42-9357-85997739ADC7}" type="presParOf" srcId="{0FC27CB6-496C-C649-8D2A-194A0DFAD5D4}" destId="{3B53961E-D02E-8A4B-9277-40379AB264F5}" srcOrd="0" destOrd="0" presId="urn:microsoft.com/office/officeart/2005/8/layout/hierarchy5"/>
    <dgm:cxn modelId="{CD00A5CC-AE2E-D942-8393-2348547CFE68}" type="presParOf" srcId="{E5D25AD4-36D6-3C40-B7B9-7F78CC8B8AD3}" destId="{59EDCA0E-5A31-7C4C-9E49-607482FE57D4}" srcOrd="1" destOrd="0" presId="urn:microsoft.com/office/officeart/2005/8/layout/hierarchy5"/>
    <dgm:cxn modelId="{A02D7C99-BB56-F944-B5E5-7F7E6CB8A606}" type="presParOf" srcId="{59EDCA0E-5A31-7C4C-9E49-607482FE57D4}" destId="{68335673-A7B9-DB40-A567-08EF4B05E5DB}" srcOrd="0" destOrd="0" presId="urn:microsoft.com/office/officeart/2005/8/layout/hierarchy5"/>
    <dgm:cxn modelId="{E5A0F1C5-B3CB-3747-A830-9F28D022DE4A}" type="presParOf" srcId="{59EDCA0E-5A31-7C4C-9E49-607482FE57D4}" destId="{D7E64E16-FEDA-B54A-9D2E-E6C6EDD7E4C8}" srcOrd="1" destOrd="0" presId="urn:microsoft.com/office/officeart/2005/8/layout/hierarchy5"/>
    <dgm:cxn modelId="{367233F2-4BEC-DF4C-9863-496AA7351756}" type="presParOf" srcId="{D7E64E16-FEDA-B54A-9D2E-E6C6EDD7E4C8}" destId="{96F72C80-9788-604F-AD74-5234B92B4C01}" srcOrd="0" destOrd="0" presId="urn:microsoft.com/office/officeart/2005/8/layout/hierarchy5"/>
    <dgm:cxn modelId="{86131A47-6B5A-BA4D-8866-74499B1FDE1F}" type="presParOf" srcId="{96F72C80-9788-604F-AD74-5234B92B4C01}" destId="{47381D40-6AA7-9543-A61C-2B1049DF5684}" srcOrd="0" destOrd="0" presId="urn:microsoft.com/office/officeart/2005/8/layout/hierarchy5"/>
    <dgm:cxn modelId="{E018D551-7A28-854A-B648-B5F9D6631D8D}" type="presParOf" srcId="{D7E64E16-FEDA-B54A-9D2E-E6C6EDD7E4C8}" destId="{DAA3438F-9134-BB43-8075-34B9DFEAAEBF}" srcOrd="1" destOrd="0" presId="urn:microsoft.com/office/officeart/2005/8/layout/hierarchy5"/>
    <dgm:cxn modelId="{6B541C5E-780C-1F44-89EC-58B63E58C15F}" type="presParOf" srcId="{DAA3438F-9134-BB43-8075-34B9DFEAAEBF}" destId="{743C1796-EAEE-8E45-A5E4-476C0C452D46}" srcOrd="0" destOrd="0" presId="urn:microsoft.com/office/officeart/2005/8/layout/hierarchy5"/>
    <dgm:cxn modelId="{66C45F44-3D72-9E4C-9D52-815FA112AB9F}" type="presParOf" srcId="{DAA3438F-9134-BB43-8075-34B9DFEAAEBF}" destId="{3ABEBA4F-988D-E54E-845F-5A4DB0EC8DF8}" srcOrd="1" destOrd="0" presId="urn:microsoft.com/office/officeart/2005/8/layout/hierarchy5"/>
    <dgm:cxn modelId="{B925D6AF-22A9-8644-8CCA-B7FCD296BD9C}" type="presParOf" srcId="{D7E64E16-FEDA-B54A-9D2E-E6C6EDD7E4C8}" destId="{80ED67D4-BBE9-FF49-B6AE-B0EEA3FF6BD5}" srcOrd="2" destOrd="0" presId="urn:microsoft.com/office/officeart/2005/8/layout/hierarchy5"/>
    <dgm:cxn modelId="{3B5FA2DD-E699-7746-84C6-84261C60BA71}" type="presParOf" srcId="{80ED67D4-BBE9-FF49-B6AE-B0EEA3FF6BD5}" destId="{3EED6F61-D32F-6A4D-B2A8-8F83E7DB570C}" srcOrd="0" destOrd="0" presId="urn:microsoft.com/office/officeart/2005/8/layout/hierarchy5"/>
    <dgm:cxn modelId="{E1E6D0B9-AD07-8F4D-B396-F3500F518630}" type="presParOf" srcId="{D7E64E16-FEDA-B54A-9D2E-E6C6EDD7E4C8}" destId="{DEBD8826-C576-3E4A-87C2-DA139AC8F25D}" srcOrd="3" destOrd="0" presId="urn:microsoft.com/office/officeart/2005/8/layout/hierarchy5"/>
    <dgm:cxn modelId="{5A90744D-350E-224C-9B72-8E02511469C6}" type="presParOf" srcId="{DEBD8826-C576-3E4A-87C2-DA139AC8F25D}" destId="{5F939ABF-3BBE-FB4F-8FE4-278898D85E15}" srcOrd="0" destOrd="0" presId="urn:microsoft.com/office/officeart/2005/8/layout/hierarchy5"/>
    <dgm:cxn modelId="{6CDA1E3C-B94E-664D-8E02-29962578E039}" type="presParOf" srcId="{DEBD8826-C576-3E4A-87C2-DA139AC8F25D}" destId="{A4A6E4CD-ADE6-7944-A63B-7FA2C3946127}" srcOrd="1" destOrd="0" presId="urn:microsoft.com/office/officeart/2005/8/layout/hierarchy5"/>
    <dgm:cxn modelId="{581BF160-B46B-9341-BAA8-A31B1099D943}" type="presParOf" srcId="{D7E64E16-FEDA-B54A-9D2E-E6C6EDD7E4C8}" destId="{8287971E-1CAE-D24C-BB16-1BB9A4947441}" srcOrd="4" destOrd="0" presId="urn:microsoft.com/office/officeart/2005/8/layout/hierarchy5"/>
    <dgm:cxn modelId="{EB66F123-88FC-3B4E-A2B7-3A21DB5B0FEF}" type="presParOf" srcId="{8287971E-1CAE-D24C-BB16-1BB9A4947441}" destId="{5B538657-27F5-BD4A-AFE1-DF46BD61F605}" srcOrd="0" destOrd="0" presId="urn:microsoft.com/office/officeart/2005/8/layout/hierarchy5"/>
    <dgm:cxn modelId="{6B9CA42F-66B1-E64F-A9E1-2BF66CE7D0CC}" type="presParOf" srcId="{D7E64E16-FEDA-B54A-9D2E-E6C6EDD7E4C8}" destId="{DC4766B0-9696-2948-A2FE-E540A10453E3}" srcOrd="5" destOrd="0" presId="urn:microsoft.com/office/officeart/2005/8/layout/hierarchy5"/>
    <dgm:cxn modelId="{C3F9F238-7C88-DF44-9360-5948A1675EA3}" type="presParOf" srcId="{DC4766B0-9696-2948-A2FE-E540A10453E3}" destId="{0850DD20-2C74-F241-BBD4-1D97E6BA2A09}" srcOrd="0" destOrd="0" presId="urn:microsoft.com/office/officeart/2005/8/layout/hierarchy5"/>
    <dgm:cxn modelId="{7C00A909-A325-1143-B6F3-F5C5BF40444A}" type="presParOf" srcId="{DC4766B0-9696-2948-A2FE-E540A10453E3}" destId="{206F626E-5AFE-2F41-AF8B-2B3489C85D75}" srcOrd="1" destOrd="0" presId="urn:microsoft.com/office/officeart/2005/8/layout/hierarchy5"/>
    <dgm:cxn modelId="{820ABBA8-06D1-D345-917E-BC4F4F38AB8E}" type="presParOf" srcId="{E5D25AD4-36D6-3C40-B7B9-7F78CC8B8AD3}" destId="{E64B9FE7-5D7C-D842-8584-8EA8152F0598}" srcOrd="2" destOrd="0" presId="urn:microsoft.com/office/officeart/2005/8/layout/hierarchy5"/>
    <dgm:cxn modelId="{143425DD-077A-B945-A127-AA85CCF6D8CB}" type="presParOf" srcId="{E64B9FE7-5D7C-D842-8584-8EA8152F0598}" destId="{0F735BCA-6847-0444-A1E8-3101568320B0}" srcOrd="0" destOrd="0" presId="urn:microsoft.com/office/officeart/2005/8/layout/hierarchy5"/>
    <dgm:cxn modelId="{6FE10280-5990-FA48-BF9D-C59C4D59B2BB}" type="presParOf" srcId="{E5D25AD4-36D6-3C40-B7B9-7F78CC8B8AD3}" destId="{5BFB2096-A9E1-BC4F-AB1E-C65F0FB87A4F}" srcOrd="3" destOrd="0" presId="urn:microsoft.com/office/officeart/2005/8/layout/hierarchy5"/>
    <dgm:cxn modelId="{ACBE9596-C4DA-9F43-8119-FE217EB409A4}" type="presParOf" srcId="{5BFB2096-A9E1-BC4F-AB1E-C65F0FB87A4F}" destId="{A79223D9-5C97-BB4A-95EE-B91E68841F94}" srcOrd="0" destOrd="0" presId="urn:microsoft.com/office/officeart/2005/8/layout/hierarchy5"/>
    <dgm:cxn modelId="{39D42A0C-71CA-3A4C-A98C-258DA2E86FFA}" type="presParOf" srcId="{5BFB2096-A9E1-BC4F-AB1E-C65F0FB87A4F}" destId="{6BD273AE-3AAC-C54E-BF44-3873F91EBD12}" srcOrd="1" destOrd="0" presId="urn:microsoft.com/office/officeart/2005/8/layout/hierarchy5"/>
    <dgm:cxn modelId="{567D145E-00EE-7C40-82BB-A0B8D99C8FB0}" type="presParOf" srcId="{6BD273AE-3AAC-C54E-BF44-3873F91EBD12}" destId="{B3C82313-28D8-BA4F-8A9C-39E11D436F28}" srcOrd="0" destOrd="0" presId="urn:microsoft.com/office/officeart/2005/8/layout/hierarchy5"/>
    <dgm:cxn modelId="{019092EF-F292-1C43-9B8B-509ABC0914E2}" type="presParOf" srcId="{B3C82313-28D8-BA4F-8A9C-39E11D436F28}" destId="{21873E81-6F06-6C4C-BBEF-2B69B312E3A2}" srcOrd="0" destOrd="0" presId="urn:microsoft.com/office/officeart/2005/8/layout/hierarchy5"/>
    <dgm:cxn modelId="{ADDD6938-F615-FF4B-8443-9D385A479C89}" type="presParOf" srcId="{6BD273AE-3AAC-C54E-BF44-3873F91EBD12}" destId="{CEF64CF2-64F2-E04B-BC8A-448D83042DD4}" srcOrd="1" destOrd="0" presId="urn:microsoft.com/office/officeart/2005/8/layout/hierarchy5"/>
    <dgm:cxn modelId="{6028DC68-E0CD-5842-9F94-F99C3E8DC494}" type="presParOf" srcId="{CEF64CF2-64F2-E04B-BC8A-448D83042DD4}" destId="{40CE84F9-0EEF-0845-AC46-927FF10292C4}" srcOrd="0" destOrd="0" presId="urn:microsoft.com/office/officeart/2005/8/layout/hierarchy5"/>
    <dgm:cxn modelId="{4ED10747-83E6-1F43-BE2F-AA99C39CDAB4}" type="presParOf" srcId="{CEF64CF2-64F2-E04B-BC8A-448D83042DD4}" destId="{20036F10-4B94-AC45-99B6-6A1EA9AD86AB}" srcOrd="1" destOrd="0" presId="urn:microsoft.com/office/officeart/2005/8/layout/hierarchy5"/>
    <dgm:cxn modelId="{D417301F-3615-FC49-81AE-FF5ADCAB49E1}" type="presParOf" srcId="{6BD273AE-3AAC-C54E-BF44-3873F91EBD12}" destId="{E948AB99-94C9-1845-983B-1F06ED1A8925}" srcOrd="2" destOrd="0" presId="urn:microsoft.com/office/officeart/2005/8/layout/hierarchy5"/>
    <dgm:cxn modelId="{13E7BD0A-C636-354B-A83A-4D65457F3D55}" type="presParOf" srcId="{E948AB99-94C9-1845-983B-1F06ED1A8925}" destId="{535DCBF5-6703-C047-A8F2-063A80CDA91E}" srcOrd="0" destOrd="0" presId="urn:microsoft.com/office/officeart/2005/8/layout/hierarchy5"/>
    <dgm:cxn modelId="{FD44CEEB-ACB3-5F4F-BA9C-53414AE7F70D}" type="presParOf" srcId="{6BD273AE-3AAC-C54E-BF44-3873F91EBD12}" destId="{9E2E4D1F-25B5-254A-86AC-8FA477A17458}" srcOrd="3" destOrd="0" presId="urn:microsoft.com/office/officeart/2005/8/layout/hierarchy5"/>
    <dgm:cxn modelId="{7290FE9C-AC15-3A41-A54E-2C5E87B9FB2C}" type="presParOf" srcId="{9E2E4D1F-25B5-254A-86AC-8FA477A17458}" destId="{CD79E654-9337-E649-9B06-9AB0CD8678DB}" srcOrd="0" destOrd="0" presId="urn:microsoft.com/office/officeart/2005/8/layout/hierarchy5"/>
    <dgm:cxn modelId="{667D58E8-C50F-8040-9E16-F3B06942B91A}" type="presParOf" srcId="{9E2E4D1F-25B5-254A-86AC-8FA477A17458}" destId="{06999249-2C67-3F47-9161-CD1E77415CBC}" srcOrd="1" destOrd="0" presId="urn:microsoft.com/office/officeart/2005/8/layout/hierarchy5"/>
    <dgm:cxn modelId="{64F45792-888D-B04E-A2CE-2BC26AA0F316}" type="presParOf" srcId="{2DF4789C-C1FE-7944-AD4E-1F09E48FD3ED}" destId="{52244FBA-2D00-204B-AFBB-7EBA5A8F4CB8}" srcOrd="1" destOrd="0" presId="urn:microsoft.com/office/officeart/2005/8/layout/hierarchy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94ED3A7-7C8B-F447-BF03-068865F1128B}">
      <dsp:nvSpPr>
        <dsp:cNvPr id="0" name=""/>
        <dsp:cNvSpPr/>
      </dsp:nvSpPr>
      <dsp:spPr>
        <a:xfrm>
          <a:off x="711046" y="2091337"/>
          <a:ext cx="1615468" cy="8077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Anamorphosis</a:t>
          </a:r>
          <a:endParaRPr lang="en-US" sz="2000" kern="1200" dirty="0"/>
        </a:p>
      </dsp:txBody>
      <dsp:txXfrm>
        <a:off x="734704" y="2114995"/>
        <a:ext cx="1568152" cy="760418"/>
      </dsp:txXfrm>
    </dsp:sp>
    <dsp:sp modelId="{0FC27CB6-496C-C649-8D2A-194A0DFAD5D4}">
      <dsp:nvSpPr>
        <dsp:cNvPr id="0" name=""/>
        <dsp:cNvSpPr/>
      </dsp:nvSpPr>
      <dsp:spPr>
        <a:xfrm rot="17945813">
          <a:off x="1985200" y="1898584"/>
          <a:ext cx="1328816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328816" y="16062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616388" y="1881425"/>
        <a:ext cx="66440" cy="66440"/>
      </dsp:txXfrm>
    </dsp:sp>
    <dsp:sp modelId="{68335673-A7B9-DB40-A567-08EF4B05E5DB}">
      <dsp:nvSpPr>
        <dsp:cNvPr id="0" name=""/>
        <dsp:cNvSpPr/>
      </dsp:nvSpPr>
      <dsp:spPr>
        <a:xfrm>
          <a:off x="2972702" y="930220"/>
          <a:ext cx="1615468" cy="8077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Perspective</a:t>
          </a:r>
          <a:endParaRPr lang="en-US" sz="2000" kern="1200" dirty="0"/>
        </a:p>
      </dsp:txBody>
      <dsp:txXfrm>
        <a:off x="2996360" y="953878"/>
        <a:ext cx="1568152" cy="760418"/>
      </dsp:txXfrm>
    </dsp:sp>
    <dsp:sp modelId="{96F72C80-9788-604F-AD74-5234B92B4C01}">
      <dsp:nvSpPr>
        <dsp:cNvPr id="0" name=""/>
        <dsp:cNvSpPr/>
      </dsp:nvSpPr>
      <dsp:spPr>
        <a:xfrm rot="18289469">
          <a:off x="4345489" y="853578"/>
          <a:ext cx="1131548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131548" y="16062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882975" y="841351"/>
        <a:ext cx="56577" cy="56577"/>
      </dsp:txXfrm>
    </dsp:sp>
    <dsp:sp modelId="{743C1796-EAEE-8E45-A5E4-476C0C452D46}">
      <dsp:nvSpPr>
        <dsp:cNvPr id="0" name=""/>
        <dsp:cNvSpPr/>
      </dsp:nvSpPr>
      <dsp:spPr>
        <a:xfrm>
          <a:off x="5234357" y="1325"/>
          <a:ext cx="1615468" cy="8077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Planar</a:t>
          </a:r>
          <a:endParaRPr lang="en-US" sz="2000" kern="1200" dirty="0"/>
        </a:p>
      </dsp:txBody>
      <dsp:txXfrm>
        <a:off x="5258015" y="24983"/>
        <a:ext cx="1568152" cy="760418"/>
      </dsp:txXfrm>
    </dsp:sp>
    <dsp:sp modelId="{80ED67D4-BBE9-FF49-B6AE-B0EEA3FF6BD5}">
      <dsp:nvSpPr>
        <dsp:cNvPr id="0" name=""/>
        <dsp:cNvSpPr/>
      </dsp:nvSpPr>
      <dsp:spPr>
        <a:xfrm>
          <a:off x="4588170" y="1318025"/>
          <a:ext cx="646187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646187" y="16062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895109" y="1317932"/>
        <a:ext cx="32309" cy="32309"/>
      </dsp:txXfrm>
    </dsp:sp>
    <dsp:sp modelId="{5F939ABF-3BBE-FB4F-8FE4-278898D85E15}">
      <dsp:nvSpPr>
        <dsp:cNvPr id="0" name=""/>
        <dsp:cNvSpPr/>
      </dsp:nvSpPr>
      <dsp:spPr>
        <a:xfrm>
          <a:off x="5234357" y="930220"/>
          <a:ext cx="1615468" cy="8077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Multi-planar</a:t>
          </a:r>
          <a:endParaRPr lang="en-US" sz="2000" kern="1200" dirty="0"/>
        </a:p>
      </dsp:txBody>
      <dsp:txXfrm>
        <a:off x="5258015" y="953878"/>
        <a:ext cx="1568152" cy="760418"/>
      </dsp:txXfrm>
    </dsp:sp>
    <dsp:sp modelId="{8287971E-1CAE-D24C-BB16-1BB9A4947441}">
      <dsp:nvSpPr>
        <dsp:cNvPr id="0" name=""/>
        <dsp:cNvSpPr/>
      </dsp:nvSpPr>
      <dsp:spPr>
        <a:xfrm rot="3310531">
          <a:off x="4345489" y="1782472"/>
          <a:ext cx="1131548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131548" y="16062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882975" y="1770245"/>
        <a:ext cx="56577" cy="56577"/>
      </dsp:txXfrm>
    </dsp:sp>
    <dsp:sp modelId="{0850DD20-2C74-F241-BBD4-1D97E6BA2A09}">
      <dsp:nvSpPr>
        <dsp:cNvPr id="0" name=""/>
        <dsp:cNvSpPr/>
      </dsp:nvSpPr>
      <dsp:spPr>
        <a:xfrm>
          <a:off x="5234357" y="1859114"/>
          <a:ext cx="1615468" cy="8077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Non-planar</a:t>
          </a:r>
          <a:endParaRPr lang="en-US" sz="2000" kern="1200" dirty="0"/>
        </a:p>
      </dsp:txBody>
      <dsp:txXfrm>
        <a:off x="5258015" y="1882772"/>
        <a:ext cx="1568152" cy="760418"/>
      </dsp:txXfrm>
    </dsp:sp>
    <dsp:sp modelId="{E64B9FE7-5D7C-D842-8584-8EA8152F0598}">
      <dsp:nvSpPr>
        <dsp:cNvPr id="0" name=""/>
        <dsp:cNvSpPr/>
      </dsp:nvSpPr>
      <dsp:spPr>
        <a:xfrm rot="3654187">
          <a:off x="1985200" y="3059701"/>
          <a:ext cx="1328816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1328816" y="16062"/>
              </a:lnTo>
            </a:path>
          </a:pathLst>
        </a:custGeom>
        <a:noFill/>
        <a:ln w="9525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2616388" y="3042543"/>
        <a:ext cx="66440" cy="66440"/>
      </dsp:txXfrm>
    </dsp:sp>
    <dsp:sp modelId="{A79223D9-5C97-BB4A-95EE-B91E68841F94}">
      <dsp:nvSpPr>
        <dsp:cNvPr id="0" name=""/>
        <dsp:cNvSpPr/>
      </dsp:nvSpPr>
      <dsp:spPr>
        <a:xfrm>
          <a:off x="2972702" y="3252455"/>
          <a:ext cx="1615468" cy="8077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Mirror</a:t>
          </a:r>
          <a:endParaRPr lang="en-US" sz="2000" kern="1200" dirty="0"/>
        </a:p>
      </dsp:txBody>
      <dsp:txXfrm>
        <a:off x="2996360" y="3276113"/>
        <a:ext cx="1568152" cy="760418"/>
      </dsp:txXfrm>
    </dsp:sp>
    <dsp:sp modelId="{B3C82313-28D8-BA4F-8A9C-39E11D436F28}">
      <dsp:nvSpPr>
        <dsp:cNvPr id="0" name=""/>
        <dsp:cNvSpPr/>
      </dsp:nvSpPr>
      <dsp:spPr>
        <a:xfrm rot="19457599">
          <a:off x="4513373" y="3408037"/>
          <a:ext cx="795782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795782" y="16062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891369" y="3404204"/>
        <a:ext cx="39789" cy="39789"/>
      </dsp:txXfrm>
    </dsp:sp>
    <dsp:sp modelId="{40CE84F9-0EEF-0845-AC46-927FF10292C4}">
      <dsp:nvSpPr>
        <dsp:cNvPr id="0" name=""/>
        <dsp:cNvSpPr/>
      </dsp:nvSpPr>
      <dsp:spPr>
        <a:xfrm>
          <a:off x="5234357" y="2788008"/>
          <a:ext cx="1615468" cy="8077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Cylindrical</a:t>
          </a:r>
          <a:endParaRPr lang="en-US" sz="2000" kern="1200" dirty="0"/>
        </a:p>
      </dsp:txBody>
      <dsp:txXfrm>
        <a:off x="5258015" y="2811666"/>
        <a:ext cx="1568152" cy="760418"/>
      </dsp:txXfrm>
    </dsp:sp>
    <dsp:sp modelId="{E948AB99-94C9-1845-983B-1F06ED1A8925}">
      <dsp:nvSpPr>
        <dsp:cNvPr id="0" name=""/>
        <dsp:cNvSpPr/>
      </dsp:nvSpPr>
      <dsp:spPr>
        <a:xfrm rot="2142401">
          <a:off x="4513373" y="3872484"/>
          <a:ext cx="795782" cy="32124"/>
        </a:xfrm>
        <a:custGeom>
          <a:avLst/>
          <a:gdLst/>
          <a:ahLst/>
          <a:cxnLst/>
          <a:rect l="0" t="0" r="0" b="0"/>
          <a:pathLst>
            <a:path>
              <a:moveTo>
                <a:pt x="0" y="16062"/>
              </a:moveTo>
              <a:lnTo>
                <a:pt x="795782" y="16062"/>
              </a:lnTo>
            </a:path>
          </a:pathLst>
        </a:custGeom>
        <a:noFill/>
        <a:ln w="9525" cap="flat" cmpd="sng" algn="ctr">
          <a:solidFill>
            <a:schemeClr val="accent1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lvl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500" kern="1200"/>
        </a:p>
      </dsp:txBody>
      <dsp:txXfrm>
        <a:off x="4891369" y="3868651"/>
        <a:ext cx="39789" cy="39789"/>
      </dsp:txXfrm>
    </dsp:sp>
    <dsp:sp modelId="{CD79E654-9337-E649-9B06-9AB0CD8678DB}">
      <dsp:nvSpPr>
        <dsp:cNvPr id="0" name=""/>
        <dsp:cNvSpPr/>
      </dsp:nvSpPr>
      <dsp:spPr>
        <a:xfrm>
          <a:off x="5234357" y="3716902"/>
          <a:ext cx="1615468" cy="807734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13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0000"/>
                <a:shade val="100000"/>
                <a:satMod val="350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Conical</a:t>
          </a:r>
          <a:endParaRPr lang="en-US" sz="2000" kern="1200" dirty="0"/>
        </a:p>
      </dsp:txBody>
      <dsp:txXfrm>
        <a:off x="5258015" y="3740560"/>
        <a:ext cx="1568152" cy="7604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5">
  <dgm:title val=""/>
  <dgm:desc val=""/>
  <dgm:catLst>
    <dgm:cat type="hierarchy" pri="6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5">
          <dgm:prSet phldr="1"/>
        </dgm:pt>
        <dgm:pt modelId="6">
          <dgm:prSet phldr="1"/>
        </dgm:pt>
      </dgm:ptLst>
      <dgm:cxnLst>
        <dgm:cxn modelId="7" srcId="0" destId="1" srcOrd="0" destOrd="0"/>
        <dgm:cxn modelId="8" srcId="1" destId="2" srcOrd="0" destOrd="0"/>
        <dgm:cxn modelId="9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10" srcId="0" destId="4" srcOrd="1" destOrd="0"/>
        <dgm:cxn modelId="11" srcId="0" destId="5" srcOrd="2" destOrd="0"/>
        <dgm:cxn modelId="12" srcId="0" destId="6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2"/>
        <dgm:pt modelId="3"/>
      </dgm:ptLst>
      <dgm:cxnLst>
        <dgm:cxn modelId="4" srcId="0" destId="1" srcOrd="0" destOrd="0"/>
        <dgm:cxn modelId="13" srcId="1" destId="11" srcOrd="0" destOrd="0"/>
        <dgm:cxn modelId="14" srcId="1" destId="12" srcOrd="1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  <dgm:pt modelId="4"/>
        <dgm:pt modelId="5"/>
        <dgm:pt modelId="6"/>
        <dgm:pt modelId="7"/>
      </dgm:ptLst>
      <dgm:cxnLst>
        <dgm:cxn modelId="8" srcId="0" destId="1" srcOrd="0" destOrd="0"/>
        <dgm:cxn modelId="9" srcId="1" destId="2" srcOrd="0" destOrd="0"/>
        <dgm:cxn modelId="10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  <dgm:cxn modelId="11" srcId="0" destId="4" srcOrd="1" destOrd="0"/>
        <dgm:cxn modelId="12" srcId="0" destId="5" srcOrd="2" destOrd="0"/>
        <dgm:cxn modelId="13" srcId="0" destId="6" srcOrd="3" destOrd="0"/>
        <dgm:cxn modelId="14" srcId="0" destId="7" srcOrd="4" destOrd="0"/>
      </dgm:cxnLst>
      <dgm:bg/>
      <dgm:whole/>
    </dgm:dataModel>
  </dgm:clrData>
  <dgm:layoutNode name="mainComposite">
    <dgm:varLst>
      <dgm:chPref val="1"/>
      <dgm:dir/>
      <dgm:animOne val="branch"/>
      <dgm:animLvl val="lvl"/>
      <dgm:resizeHandles val="exact"/>
    </dgm:varLst>
    <dgm:alg type="composite"/>
    <dgm:presOf/>
    <dgm:shape xmlns:r="http://schemas.openxmlformats.org/officeDocument/2006/relationships" r:blip="">
      <dgm:adjLst/>
    </dgm:shape>
    <dgm:choose name="Name0">
      <dgm:if name="Name1" axis="ch" ptType="node" func="cnt" op="gte" val="2">
        <dgm:choose name="Name2">
          <dgm:if name="Name3" func="var" arg="dir" op="equ" val="norm">
            <dgm:constrLst>
              <dgm:constr type="l" for="ch" forName="hierFlow"/>
              <dgm:constr type="t" for="ch" forName="hierFlow" refType="h" fact="0.3"/>
              <dgm:constr type="r" for="ch" forName="hierFlow" refType="w" fact="0.98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if>
          <dgm:else name="Name4">
            <dgm:constrLst>
              <dgm:constr type="l" for="ch" forName="hierFlow" refType="w" fact="0.02"/>
              <dgm:constr type="t" for="ch" forName="hierFlow" refType="h" fact="0.3"/>
              <dgm:constr type="r" for="ch" forName="hierFlow" refType="w"/>
              <dgm:constr type="b" for="ch" forName="hierFlow" refType="h" fact="0.96"/>
              <dgm:constr type="l" for="ch" forName="bgShapesFlow"/>
              <dgm:constr type="t" for="ch" forName="bgShapesFlow"/>
              <dgm:constr type="r" for="ch" forName="bgShapesFlow" refType="w"/>
              <dgm:constr type="b" for="ch" forName="bgShapesFlow" refType="h"/>
              <dgm:constr type="h" for="des" forName="level1Shape" refType="h"/>
              <dgm:constr type="w" for="des" forName="level1Shape" refType="h" refFor="des" refForName="level1Shape" fact="2"/>
              <dgm:constr type="w" for="des" forName="level2Shape" refType="w" refFor="des" refForName="level1Shape" op="equ"/>
              <dgm:constr type="h" for="des" forName="level2Shape" refType="h" refFor="des" refForName="level1Shape" op="equ"/>
              <dgm:constr type="sp" for="des" refType="w" refFor="des" refForName="level1Shape" op="equ" fact="0.4"/>
              <dgm:constr type="sibSp" for="des" forName="hierChild1" refType="h" refFor="des" refForName="level1Shape" op="equ" fact="0.15"/>
              <dgm:constr type="sibSp" for="des" forName="hierChild2" refType="sibSp" refFor="des" refForName="hierChild1" op="equ"/>
              <dgm:constr type="sibSp" for="des" forName="hierChild3" refType="sibSp" refFor="des" refForName="hierChild1" op="equ"/>
              <dgm:constr type="userA" for="des" refType="w" refFor="des" refForName="level1Shape" op="equ"/>
              <dgm:constr type="userB" for="des" refType="sp" refFor="des" op="equ"/>
              <dgm:constr type="w" for="des" forName="firstBuf" refType="w" refFor="des" refForName="level1Shape" fact="0.1"/>
            </dgm:constrLst>
          </dgm:else>
        </dgm:choose>
      </dgm:if>
      <dgm:else name="Name5">
        <dgm:constrLst>
          <dgm:constr type="l" for="ch" forName="hierFlow"/>
          <dgm:constr type="t" for="ch" forName="hierFlow"/>
          <dgm:constr type="r" for="ch" forName="hierFlow" refType="w"/>
          <dgm:constr type="b" for="ch" forName="hierFlow" refType="h"/>
          <dgm:constr type="l" for="ch" forName="bgShapesFlow"/>
          <dgm:constr type="t" for="ch" forName="bgShapesFlow"/>
          <dgm:constr type="r" for="ch" forName="bgShapesFlow" refType="w"/>
          <dgm:constr type="b" for="ch" forName="bgShapesFlow" refType="h"/>
          <dgm:constr type="h" for="des" forName="level1Shape" refType="h"/>
          <dgm:constr type="w" for="des" forName="level1Shape" refType="h" refFor="des" refForName="level1Shape" fact="2"/>
          <dgm:constr type="w" for="des" forName="level2Shape" refType="w" refFor="des" refForName="level1Shape" op="equ"/>
          <dgm:constr type="h" for="des" forName="level2Shape" refType="h" refFor="des" refForName="level1Shape" op="equ"/>
          <dgm:constr type="sp" for="des" refType="w" refFor="des" refForName="level1Shape" op="equ" fact="0.4"/>
          <dgm:constr type="sibSp" for="des" forName="hierChild1" refType="h" refFor="des" refForName="level1Shape" op="equ" fact="0.15"/>
          <dgm:constr type="sibSp" for="des" forName="hierChild2" refType="sibSp" refFor="des" refForName="hierChild1" op="equ"/>
          <dgm:constr type="sibSp" for="des" forName="hierChild3" refType="sibSp" refFor="des" refForName="hierChild1" op="equ"/>
          <dgm:constr type="userA" for="des" refType="w" refFor="des" refForName="level1Shape" op="equ"/>
          <dgm:constr type="userB" for="des" refType="sp" refFor="des" op="equ"/>
          <dgm:constr type="w" for="des" forName="firstBuf" refType="w" refFor="des" refForName="level1Shape" fact="0.1"/>
        </dgm:constrLst>
      </dgm:else>
    </dgm:choose>
    <dgm:ruleLst/>
    <dgm:layoutNode name="hierFlow">
      <dgm:choose name="Name6">
        <dgm:if name="Name7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  <dgm:param type="fallback" val="2D"/>
          </dgm:alg>
        </dgm:if>
        <dgm:else name="Name8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  <dgm:param type="fallback" val="2D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primFontSz" for="des" ptType="node" op="equ" val="65"/>
        <dgm:constr type="primFontSz" for="des" forName="connTx" op="equ" val="55"/>
        <dgm:constr type="primFontSz" for="des" forName="connTx" refType="primFontSz" refFor="des" refPtType="node" op="lte" fact="0.8"/>
      </dgm:constrLst>
      <dgm:ruleLst/>
      <dgm:choose name="Name9">
        <dgm:if name="Name10" axis="ch" ptType="node" func="cnt" op="gte" val="2">
          <dgm:layoutNode name="firstBuf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1"/>
      </dgm:choose>
      <dgm:layoutNode name="hierChild1">
        <dgm:varLst>
          <dgm:chPref val="1"/>
          <dgm:animOne val="branch"/>
          <dgm:animLvl val="lvl"/>
        </dgm:varLst>
        <dgm:choose name="Name12">
          <dgm:if name="Name13" func="var" arg="dir" op="equ" val="norm">
            <dgm:alg type="hierChild">
              <dgm:param type="linDir" val="fromT"/>
              <dgm:param type="chAlign" val="l"/>
            </dgm:alg>
          </dgm:if>
          <dgm:else name="Name14">
            <dgm:alg type="hierChild">
              <dgm:param type="linDir" val="fromT"/>
              <dgm:param type="ch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forEach name="Name15" axis="ch" cnt="3">
          <dgm:forEach name="Name16" axis="self" ptType="node">
            <dgm:layoutNode name="Name17">
              <dgm:choose name="Name18">
                <dgm:if name="Name19" func="var" arg="dir" op="equ" val="norm">
                  <dgm:alg type="hierRoot">
                    <dgm:param type="hierAlign" val="lCtrCh"/>
                  </dgm:alg>
                </dgm:if>
                <dgm:else name="Name20">
                  <dgm:alg type="hierRoot">
                    <dgm:param type="hierAlign" val="rCtrCh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constrLst/>
              <dgm:ruleLst/>
              <dgm:layoutNode name="level1Shape" styleLbl="node0">
                <dgm:varLst>
                  <dgm:chPref val="3"/>
                </dgm:varLst>
                <dgm:alg type="tx"/>
                <dgm:shape xmlns:r="http://schemas.openxmlformats.org/officeDocument/2006/relationships" type="roundRect" r:blip="">
                  <dgm:adjLst>
                    <dgm:adj idx="1" val="0.1"/>
                  </dgm:adjLst>
                </dgm:shape>
                <dgm:presOf axis="self"/>
                <dgm:constrLst>
                  <dgm:constr type="tMarg" refType="primFontSz" fact="0.05"/>
                  <dgm:constr type="bMarg" refType="primFontSz" fact="0.05"/>
                  <dgm:constr type="lMarg" refType="primFontSz" fact="0.05"/>
                  <dgm:constr type="rMarg" refType="primFontSz" fact="0.05"/>
                </dgm:constrLst>
                <dgm:ruleLst>
                  <dgm:rule type="primFontSz" val="5" fact="NaN" max="NaN"/>
                </dgm:ruleLst>
              </dgm:layoutNode>
              <dgm:layoutNode name="hierChild2">
                <dgm:choose name="Name21">
                  <dgm:if name="Name2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23">
                    <dgm:alg type="hierChild">
                      <dgm:param type="linDir" val="fromT"/>
                      <dgm:param type="ch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  <dgm:forEach name="repeat" axis="ch">
                  <dgm:forEach name="Name24" axis="self" ptType="parTrans" cnt="1">
                    <dgm:layoutNode name="Name25">
                      <dgm:choose name="Name26">
                        <dgm:if name="Name27" func="var" arg="dir" op="equ" val="norm">
                          <dgm:alg type="conn">
                            <dgm:param type="dim" val="1D"/>
                            <dgm:param type="begPts" val="midR"/>
                            <dgm:param type="endPts" val="midL"/>
                            <dgm:param type="endSty" val="noArr"/>
                          </dgm:alg>
                        </dgm:if>
                        <dgm:else name="Name28">
                          <dgm:alg type="conn">
                            <dgm:param type="dim" val="1D"/>
                            <dgm:param type="begPts" val="midL"/>
                            <dgm:param type="endPts" val="midR"/>
                            <dgm:param type="endSty" val="noArr"/>
                          </dgm:alg>
                        </dgm:else>
                      </dgm:choose>
                      <dgm:shape xmlns:r="http://schemas.openxmlformats.org/officeDocument/2006/relationships" type="conn" r:blip="">
                        <dgm:adjLst/>
                      </dgm:shape>
                      <dgm:presOf axis="self"/>
                      <dgm:constrLst>
                        <dgm:constr type="w" val="1"/>
                        <dgm:constr type="h" val="5"/>
                        <dgm:constr type="connDist"/>
                        <dgm:constr type="begPad"/>
                        <dgm:constr type="endPad"/>
                        <dgm:constr type="userA" for="ch" refType="connDist"/>
                      </dgm:constrLst>
                      <dgm:ruleLst/>
                      <dgm:layoutNode name="connTx">
                        <dgm:alg type="tx">
                          <dgm:param type="autoTxRot" val="grav"/>
                        </dgm:alg>
                        <dgm:shape xmlns:r="http://schemas.openxmlformats.org/officeDocument/2006/relationships" type="rect" r:blip="" hideGeom="1">
                          <dgm:adjLst/>
                        </dgm:shape>
                        <dgm:presOf axis="self"/>
                        <dgm:constrLst>
                          <dgm:constr type="userA"/>
                          <dgm:constr type="w" refType="userA" fact="0.05"/>
                          <dgm:constr type="h" refType="userA" fact="0.05"/>
                          <dgm:constr type="lMarg" val="1"/>
                          <dgm:constr type="rMarg" val="1"/>
                          <dgm:constr type="tMarg"/>
                          <dgm:constr type="bMarg"/>
                        </dgm:constrLst>
                        <dgm:ruleLst>
                          <dgm:rule type="h" val="NaN" fact="0.25" max="NaN"/>
                          <dgm:rule type="w" val="NaN" fact="0.8" max="NaN"/>
                          <dgm:rule type="primFontSz" val="5" fact="NaN" max="NaN"/>
                        </dgm:ruleLst>
                      </dgm:layoutNode>
                    </dgm:layoutNode>
                  </dgm:forEach>
                  <dgm:forEach name="Name29" axis="self" ptType="node">
                    <dgm:layoutNode name="Name30">
                      <dgm:choose name="Name31">
                        <dgm:if name="Name32" func="var" arg="dir" op="equ" val="norm">
                          <dgm:alg type="hierRoot">
                            <dgm:param type="hierAlign" val="lCtrCh"/>
                          </dgm:alg>
                        </dgm:if>
                        <dgm:else name="Name33">
                          <dgm:alg type="hierRoot">
                            <dgm:param type="hierAlign" val="rCtrCh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constrLst/>
                      <dgm:ruleLst/>
                      <dgm:layoutNode name="level2Shape">
                        <dgm:alg type="tx"/>
                        <dgm:shape xmlns:r="http://schemas.openxmlformats.org/officeDocument/2006/relationships" type="roundRect" r:blip="">
                          <dgm:adjLst>
                            <dgm:adj idx="1" val="0.1"/>
                          </dgm:adjLst>
                        </dgm:shape>
                        <dgm:presOf axis="self"/>
                        <dgm:constrLst>
                          <dgm:constr type="tMarg" refType="primFontSz" fact="0.05"/>
                          <dgm:constr type="bMarg" refType="primFontSz" fact="0.05"/>
                          <dgm:constr type="lMarg" refType="primFontSz" fact="0.05"/>
                          <dgm:constr type="rMarg" refType="primFontSz" fact="0.05"/>
                        </dgm:constrLst>
                        <dgm:ruleLst>
                          <dgm:rule type="primFontSz" val="5" fact="NaN" max="NaN"/>
                        </dgm:ruleLst>
                      </dgm:layoutNode>
                      <dgm:layoutNode name="hierChild3">
                        <dgm:choose name="Name34">
                          <dgm:if name="Name35" func="var" arg="dir" op="equ" val="norm">
                            <dgm:alg type="hierChild">
                              <dgm:param type="linDir" val="fromT"/>
                              <dgm:param type="chAlign" val="l"/>
                            </dgm:alg>
                          </dgm:if>
                          <dgm:else name="Name36">
                            <dgm:alg type="hierChild">
                              <dgm:param type="linDir" val="fromT"/>
                              <dgm:param type="chAlign" val="r"/>
                            </dgm:alg>
                          </dgm:else>
                        </dgm:choose>
                        <dgm:shape xmlns:r="http://schemas.openxmlformats.org/officeDocument/2006/relationships" r:blip="">
                          <dgm:adjLst/>
                        </dgm:shape>
                        <dgm:presOf/>
                        <dgm:constrLst/>
                        <dgm:ruleLst/>
                        <dgm:forEach name="Name37" ref="repeat"/>
                      </dgm:layoutNode>
                    </dgm:layoutNode>
                  </dgm:forEach>
                </dgm:forEach>
              </dgm:layoutNode>
            </dgm:layoutNode>
          </dgm:forEach>
        </dgm:forEach>
      </dgm:layoutNode>
    </dgm:layoutNode>
    <dgm:layoutNode name="bgShapesFlow">
      <dgm:choose name="Name38">
        <dgm:if name="Name39" func="var" arg="dir" op="equ" val="norm">
          <dgm:alg type="lin">
            <dgm:param type="linDir" val="fromL"/>
            <dgm:param type="nodeVertAlign" val="mid"/>
            <dgm:param type="vertAlign" val="mid"/>
            <dgm:param type="nodeHorzAlign" val="l"/>
            <dgm:param type="horzAlign" val="l"/>
          </dgm:alg>
        </dgm:if>
        <dgm:else name="Name40">
          <dgm:alg type="lin">
            <dgm:param type="linDir" val="fromR"/>
            <dgm:param type="nodeVertAlign" val="mid"/>
            <dgm:param type="vertAlign" val="mid"/>
            <dgm:param type="nodeHorzAlign" val="r"/>
            <dgm:param type="horzAlign" val="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w" for="ch" forName="rectComp" refType="w"/>
        <dgm:constr type="h" for="ch" forName="rectComp" refType="h"/>
        <dgm:constr type="h" for="des" forName="bgRect" refType="h"/>
        <dgm:constr type="primFontSz" for="des" forName="bgRectTx" op="equ" val="65"/>
      </dgm:constrLst>
      <dgm:ruleLst/>
      <dgm:forEach name="Name41" axis="ch" ptType="node" st="2">
        <dgm:layoutNode name="rectComp">
          <dgm:alg type="composite"/>
          <dgm:shape xmlns:r="http://schemas.openxmlformats.org/officeDocument/2006/relationships" r:blip="">
            <dgm:adjLst/>
          </dgm:shape>
          <dgm:presOf/>
          <dgm:constrLst>
            <dgm:constr type="userA"/>
            <dgm:constr type="l" for="ch" forName="bgRect"/>
            <dgm:constr type="t" for="ch" forName="bgRect"/>
            <dgm:constr type="w" for="ch" forName="bgRect" refType="userA" fact="1.2"/>
            <dgm:constr type="l" for="ch" forName="bgRectTx"/>
            <dgm:constr type="t" for="ch" forName="bgRectTx"/>
            <dgm:constr type="h" for="ch" forName="bgRectTx" refType="h" refFor="ch" refForName="bgRect" fact="0.3"/>
            <dgm:constr type="w" for="ch" forName="bgRectTx" refType="w" refFor="ch" refForName="bgRect" op="equ"/>
          </dgm:constrLst>
          <dgm:ruleLst/>
          <dgm:layoutNode name="bgRect" styleLbl="bgShp">
            <dgm:alg type="sp"/>
            <dgm:shape xmlns:r="http://schemas.openxmlformats.org/officeDocument/2006/relationships" type="roundRect" r:blip="" zOrderOff="-999">
              <dgm:adjLst>
                <dgm:adj idx="1" val="0.1"/>
              </dgm:adjLst>
            </dgm:shape>
            <dgm:presOf axis="desOrSelf" ptType="node"/>
            <dgm:constrLst/>
            <dgm:ruleLst/>
          </dgm:layoutNode>
          <dgm:layoutNode name="bgRectTx" styleLbl="bgShp">
            <dgm:varLst>
              <dgm:bulletEnabled val="1"/>
            </dgm:varLst>
            <dgm:alg type="tx"/>
            <dgm:shape xmlns:r="http://schemas.openxmlformats.org/officeDocument/2006/relationships" type="rect" r:blip="" zOrderOff="-999" hideGeom="1">
              <dgm:adjLst/>
            </dgm:shape>
            <dgm:presOf axis="desOrSelf" ptType="node"/>
            <dgm:constrLst/>
            <dgm:ruleLst>
              <dgm:rule type="primFontSz" val="5" fact="NaN" max="NaN"/>
            </dgm:ruleLst>
          </dgm:layoutNode>
        </dgm:layoutNode>
        <dgm:choose name="Name42">
          <dgm:if name="Name43" axis="self" ptType="node" func="revPos" op="gte" val="2">
            <dgm:layoutNode name="spComp">
              <dgm:alg type="composite"/>
              <dgm:shape xmlns:r="http://schemas.openxmlformats.org/officeDocument/2006/relationships" r:blip="">
                <dgm:adjLst/>
              </dgm:shape>
              <dgm:presOf/>
              <dgm:constrLst>
                <dgm:constr type="userA"/>
                <dgm:constr type="userB"/>
                <dgm:constr type="l" for="ch" forName="hSp"/>
                <dgm:constr type="t" for="ch" forName="hSp"/>
                <dgm:constr type="w" for="ch" forName="hSp" refType="userB"/>
                <dgm:constr type="wOff" for="ch" forName="hSp" refType="userA" fact="-0.2"/>
              </dgm:constrLst>
              <dgm:ruleLst/>
              <dgm:layoutNode name="hSp">
                <dgm:alg type="sp"/>
                <dgm:shape xmlns:r="http://schemas.openxmlformats.org/officeDocument/2006/relationships" r:blip="">
                  <dgm:adjLst/>
                </dgm:shape>
                <dgm:presOf/>
                <dgm:constrLst/>
                <dgm:ruleLst/>
              </dgm:layoutNode>
            </dgm:layoutNode>
          </dgm:if>
          <dgm:else name="Name44"/>
        </dgm:choos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2.jpg>
</file>

<file path=ppt/media/image13.jpg>
</file>

<file path=ppt/media/image14.jpg>
</file>

<file path=ppt/media/image15.png>
</file>

<file path=ppt/media/image16.png>
</file>

<file path=ppt/media/image17.png>
</file>

<file path=ppt/media/image18.jpg>
</file>

<file path=ppt/media/image2.pn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C68FF9E-F2BE-2448-814E-608CDF53E9A1}" type="datetimeFigureOut">
              <a:rPr lang="en-US" smtClean="0"/>
              <a:t>12/5/14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CD880-1F61-C542-A363-3F4AB46888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7055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CD880-1F61-C542-A363-3F4AB46888F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0686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7DCD880-1F61-C542-A363-3F4AB46888F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752691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85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9559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3085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33004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50910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15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3568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77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3502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66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24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CF2821-7333-D349-A651-38E9FC9982EE}" type="datetimeFigureOut">
              <a:rPr lang="en-US" smtClean="0"/>
              <a:t>12/5/14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4A4C06-4D7A-8149-97EE-ECC5D92C93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7370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4" Type="http://schemas.openxmlformats.org/officeDocument/2006/relationships/image" Target="../media/image9.emf"/><Relationship Id="rId5" Type="http://schemas.openxmlformats.org/officeDocument/2006/relationships/image" Target="../media/image10.emf"/><Relationship Id="rId6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4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465106"/>
            <a:ext cx="7772400" cy="1470025"/>
          </a:xfrm>
        </p:spPr>
        <p:txBody>
          <a:bodyPr/>
          <a:lstStyle/>
          <a:p>
            <a:r>
              <a:rPr lang="en-US" dirty="0" smtClean="0"/>
              <a:t>Anamorphic projections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82772"/>
            <a:ext cx="6400800" cy="1915100"/>
          </a:xfrm>
        </p:spPr>
        <p:txBody>
          <a:bodyPr>
            <a:normAutofit fontScale="62500" lnSpcReduction="20000"/>
          </a:bodyPr>
          <a:lstStyle/>
          <a:p>
            <a:endParaRPr lang="en-US" dirty="0" smtClean="0"/>
          </a:p>
          <a:p>
            <a:endParaRPr lang="en-US" dirty="0" smtClean="0"/>
          </a:p>
          <a:p>
            <a:r>
              <a:rPr lang="en-US" dirty="0"/>
              <a:t>Van Mai Nguyen </a:t>
            </a:r>
            <a:r>
              <a:rPr lang="en-US" dirty="0" err="1"/>
              <a:t>Thi</a:t>
            </a:r>
            <a:endParaRPr lang="en-US" dirty="0"/>
          </a:p>
          <a:p>
            <a:endParaRPr lang="en-US" dirty="0" smtClean="0"/>
          </a:p>
          <a:p>
            <a:r>
              <a:rPr lang="en-US" dirty="0" smtClean="0"/>
              <a:t>Joint Senior Project: Mathematics &amp; Computer Science</a:t>
            </a:r>
          </a:p>
          <a:p>
            <a:r>
              <a:rPr lang="en-US" dirty="0" smtClean="0"/>
              <a:t>Advisers: Keith O’Hara and Jim Belk</a:t>
            </a:r>
          </a:p>
        </p:txBody>
      </p:sp>
      <p:pic>
        <p:nvPicPr>
          <p:cNvPr id="5" name="Picture 4" descr="forg02(jonty-hurwitz-anamorphic-sculptures-frog-2)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1600" y="552101"/>
            <a:ext cx="3019962" cy="2072343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6" name="Picture 5" descr="chasejarvis_TracyleeStum9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5178" y="552102"/>
            <a:ext cx="2777222" cy="2086388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1336445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Detecting multi-planar surfaces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877758"/>
            <a:ext cx="8229600" cy="53505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n-US" dirty="0" smtClean="0"/>
              <a:t>Ashdown M., et. al. </a:t>
            </a:r>
            <a:r>
              <a:rPr lang="en-US" i="1" dirty="0" smtClean="0"/>
              <a:t>A </a:t>
            </a:r>
            <a:r>
              <a:rPr lang="en-US" i="1" dirty="0"/>
              <a:t>Flexible Projector-Camera System for Multi-Planar </a:t>
            </a:r>
            <a:r>
              <a:rPr lang="en-US" i="1" dirty="0" smtClean="0"/>
              <a:t>Displays</a:t>
            </a:r>
            <a:r>
              <a:rPr lang="en-US" dirty="0"/>
              <a:t>, </a:t>
            </a:r>
            <a:r>
              <a:rPr lang="en-US" dirty="0" smtClean="0"/>
              <a:t>Proceedings of IEEE Computer Society Conference on CVPR, </a:t>
            </a:r>
            <a:r>
              <a:rPr lang="en-US" dirty="0"/>
              <a:t>volume II, </a:t>
            </a:r>
            <a:r>
              <a:rPr lang="en-US" dirty="0" smtClean="0"/>
              <a:t>2004</a:t>
            </a:r>
            <a:endParaRPr lang="en-US" i="1" dirty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 descr="Screen Shot 2014-11-05 at 2.26.0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5952" y="1624390"/>
            <a:ext cx="4640848" cy="1212357"/>
          </a:xfrm>
          <a:prstGeom prst="rect">
            <a:avLst/>
          </a:prstGeom>
        </p:spPr>
      </p:pic>
      <p:pic>
        <p:nvPicPr>
          <p:cNvPr id="6" name="Picture 5" descr="Screen Shot 2014-11-05 at 2.27.0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0345" y="2930575"/>
            <a:ext cx="3961600" cy="2208769"/>
          </a:xfrm>
          <a:prstGeom prst="rect">
            <a:avLst/>
          </a:prstGeom>
        </p:spPr>
      </p:pic>
      <p:pic>
        <p:nvPicPr>
          <p:cNvPr id="7" name="Picture 6" descr="Screen Shot 2014-11-05 at 2.46.26 P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190" y="1639161"/>
            <a:ext cx="3600060" cy="3411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28362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What I plan to do...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Automatically generate anamorphic images that can be projected on more complex surfaces</a:t>
            </a:r>
          </a:p>
          <a:p>
            <a:r>
              <a:rPr lang="en-US" dirty="0" smtClean="0"/>
              <a:t>Given multiple viewers, generate an anamorphic image that is optimal for all viewers.</a:t>
            </a:r>
          </a:p>
          <a:p>
            <a:r>
              <a:rPr lang="en-US" dirty="0" smtClean="0"/>
              <a:t>Explore other types of anamorphosis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665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Cylindrical mirror anamorphosis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969810" y="4917823"/>
            <a:ext cx="2716990" cy="1036512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dirty="0" smtClean="0"/>
              <a:t>A drawing</a:t>
            </a:r>
          </a:p>
          <a:p>
            <a:pPr marL="0" indent="0">
              <a:buNone/>
            </a:pPr>
            <a:r>
              <a:rPr lang="en-US" dirty="0"/>
              <a:t>b</a:t>
            </a:r>
            <a:r>
              <a:rPr lang="en-US" dirty="0" smtClean="0"/>
              <a:t>y </a:t>
            </a:r>
            <a:r>
              <a:rPr lang="en-US" dirty="0" err="1" smtClean="0"/>
              <a:t>Awtar</a:t>
            </a:r>
            <a:r>
              <a:rPr lang="en-US" dirty="0" smtClean="0"/>
              <a:t> Singh </a:t>
            </a:r>
            <a:r>
              <a:rPr lang="en-US" dirty="0" err="1" smtClean="0"/>
              <a:t>Virdi</a:t>
            </a:r>
            <a:endParaRPr lang="en-US" dirty="0"/>
          </a:p>
        </p:txBody>
      </p:sp>
      <p:pic>
        <p:nvPicPr>
          <p:cNvPr id="4" name="Picture 3" descr="face_drawing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05065"/>
            <a:ext cx="5238750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13092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An </a:t>
            </a:r>
            <a:r>
              <a:rPr lang="en-US" b="1" dirty="0" smtClean="0">
                <a:solidFill>
                  <a:schemeClr val="accent6">
                    <a:lumMod val="75000"/>
                  </a:schemeClr>
                </a:solidFill>
              </a:rPr>
              <a:t>anamorphosis</a:t>
            </a:r>
            <a:r>
              <a:rPr lang="en-US" dirty="0" smtClean="0">
                <a:solidFill>
                  <a:schemeClr val="accent6">
                    <a:lumMod val="75000"/>
                  </a:schemeClr>
                </a:solidFill>
              </a:rPr>
              <a:t> </a:t>
            </a:r>
            <a:r>
              <a:rPr lang="en-US" dirty="0" smtClean="0"/>
              <a:t>is an image that is intentionally distorted so that the original image can be seen only when looked at from a certain perspective, or using a special device, for example a mirror.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41547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Examples</a:t>
            </a:r>
            <a:endParaRPr lang="en-US" dirty="0"/>
          </a:p>
        </p:txBody>
      </p:sp>
      <p:pic>
        <p:nvPicPr>
          <p:cNvPr id="6" name="Content Placeholder 5" descr="1039px-Hans_Holbein_the_Younger_-_The_Ambassadors_-_Google_Art_Project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592" r="-39592"/>
          <a:stretch>
            <a:fillRect/>
          </a:stretch>
        </p:blipFill>
        <p:spPr>
          <a:xfrm>
            <a:off x="-1077913" y="1470798"/>
            <a:ext cx="7797397" cy="4288814"/>
          </a:xfr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227252" y="4814445"/>
            <a:ext cx="3459547" cy="13117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i="1" dirty="0" smtClean="0"/>
              <a:t>The Ambassadors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by Hans Holbein, 1533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98693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Examples</a:t>
            </a:r>
            <a:endParaRPr lang="en-US" dirty="0"/>
          </a:p>
        </p:txBody>
      </p:sp>
      <p:pic>
        <p:nvPicPr>
          <p:cNvPr id="6" name="Content Placeholder 5" descr="1039px-Hans_Holbein_the_Younger_-_The_Ambassadors_-_Google_Art_Project.jpg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9592" r="-39592"/>
          <a:stretch>
            <a:fillRect/>
          </a:stretch>
        </p:blipFill>
        <p:spPr>
          <a:xfrm>
            <a:off x="-1077913" y="1470798"/>
            <a:ext cx="7797397" cy="4288814"/>
          </a:xfrm>
        </p:spPr>
      </p:pic>
      <p:pic>
        <p:nvPicPr>
          <p:cNvPr id="7" name="Picture 6" descr="Holbein_Skull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7253" y="1470798"/>
            <a:ext cx="3206598" cy="3160637"/>
          </a:xfrm>
          <a:prstGeom prst="rect">
            <a:avLst/>
          </a:prstGeom>
        </p:spPr>
      </p:pic>
      <p:sp>
        <p:nvSpPr>
          <p:cNvPr id="8" name="Content Placeholder 2"/>
          <p:cNvSpPr txBox="1">
            <a:spLocks/>
          </p:cNvSpPr>
          <p:nvPr/>
        </p:nvSpPr>
        <p:spPr>
          <a:xfrm>
            <a:off x="5227252" y="4814445"/>
            <a:ext cx="3459547" cy="1311718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/>
              <a:buNone/>
            </a:pPr>
            <a:r>
              <a:rPr lang="en-US" i="1" dirty="0" smtClean="0"/>
              <a:t>The Ambassadors</a:t>
            </a:r>
          </a:p>
          <a:p>
            <a:pPr marL="0" indent="0">
              <a:buFont typeface="Arial"/>
              <a:buNone/>
            </a:pPr>
            <a:r>
              <a:rPr lang="en-US" dirty="0" smtClean="0"/>
              <a:t>by Hans Holbein, 1533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88379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Examples</a:t>
            </a:r>
            <a:endParaRPr lang="en-US" dirty="0"/>
          </a:p>
        </p:txBody>
      </p:sp>
      <p:pic>
        <p:nvPicPr>
          <p:cNvPr id="6" name="Picture 5" descr="globe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6603" y="1769937"/>
            <a:ext cx="4241540" cy="2827693"/>
          </a:xfrm>
          <a:prstGeom prst="rect">
            <a:avLst/>
          </a:prstGeom>
        </p:spPr>
      </p:pic>
      <p:pic>
        <p:nvPicPr>
          <p:cNvPr id="7" name="Picture 6" descr="globe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05" y="1769938"/>
            <a:ext cx="4238467" cy="2825645"/>
          </a:xfrm>
          <a:prstGeom prst="rect">
            <a:avLst/>
          </a:prstGeom>
        </p:spPr>
      </p:pic>
      <p:sp>
        <p:nvSpPr>
          <p:cNvPr id="8" name="Content Placeholder 7"/>
          <p:cNvSpPr>
            <a:spLocks noGrp="1"/>
          </p:cNvSpPr>
          <p:nvPr>
            <p:ph idx="1"/>
          </p:nvPr>
        </p:nvSpPr>
        <p:spPr>
          <a:xfrm>
            <a:off x="457200" y="5065505"/>
            <a:ext cx="8229600" cy="1060657"/>
          </a:xfrm>
        </p:spPr>
        <p:txBody>
          <a:bodyPr/>
          <a:lstStyle/>
          <a:p>
            <a:pPr marL="0" indent="0" algn="ctr">
              <a:buNone/>
            </a:pPr>
            <a:r>
              <a:rPr lang="en-US" i="1" dirty="0" smtClean="0"/>
              <a:t>Make Poverty History</a:t>
            </a:r>
            <a:r>
              <a:rPr lang="en-US" dirty="0" smtClean="0"/>
              <a:t> by Julian </a:t>
            </a:r>
            <a:r>
              <a:rPr lang="en-US" dirty="0" err="1" smtClean="0"/>
              <a:t>Beever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014275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Types of anamorphosis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96392393"/>
              </p:ext>
            </p:extLst>
          </p:nvPr>
        </p:nvGraphicFramePr>
        <p:xfrm>
          <a:off x="457200" y="1600200"/>
          <a:ext cx="7560873" cy="4525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68903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Multi-planar anamorphosis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idx="1"/>
          </p:nvPr>
        </p:nvSpPr>
        <p:spPr>
          <a:xfrm>
            <a:off x="5552110" y="4829211"/>
            <a:ext cx="3134690" cy="138555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i="1" dirty="0" smtClean="0"/>
              <a:t>Anamorphic art in the Toronto subway</a:t>
            </a:r>
          </a:p>
          <a:p>
            <a:pPr marL="0" indent="0">
              <a:buNone/>
            </a:pPr>
            <a:r>
              <a:rPr lang="en-US" dirty="0"/>
              <a:t>b</a:t>
            </a:r>
            <a:r>
              <a:rPr lang="en-US" dirty="0" smtClean="0"/>
              <a:t>y </a:t>
            </a:r>
            <a:r>
              <a:rPr lang="en-US" dirty="0" err="1" smtClean="0"/>
              <a:t>Panya</a:t>
            </a:r>
            <a:r>
              <a:rPr lang="en-US" dirty="0" smtClean="0"/>
              <a:t> Clark </a:t>
            </a:r>
            <a:r>
              <a:rPr lang="en-US" dirty="0" err="1" smtClean="0"/>
              <a:t>Espinal</a:t>
            </a:r>
            <a:endParaRPr lang="en-US" dirty="0"/>
          </a:p>
        </p:txBody>
      </p:sp>
      <p:pic>
        <p:nvPicPr>
          <p:cNvPr id="7" name="Picture 6" descr="subway-perspective-art-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506245"/>
            <a:ext cx="4639136" cy="470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05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Homography mapping</a:t>
            </a:r>
            <a:endParaRPr lang="en-US" dirty="0"/>
          </a:p>
        </p:txBody>
      </p:sp>
      <p:sp>
        <p:nvSpPr>
          <p:cNvPr id="4" name="Rectangle 36"/>
          <p:cNvSpPr>
            <a:spLocks noChangeArrowheads="1"/>
          </p:cNvSpPr>
          <p:nvPr/>
        </p:nvSpPr>
        <p:spPr bwMode="auto">
          <a:xfrm>
            <a:off x="295325" y="6157913"/>
            <a:ext cx="8515350" cy="5222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r>
              <a:rPr lang="en-US" sz="1400" dirty="0" err="1" smtClean="0">
                <a:latin typeface="Helvetica Neue" charset="0"/>
                <a:cs typeface="Helvetica Neue" charset="0"/>
              </a:rPr>
              <a:t>Sukthankar</a:t>
            </a:r>
            <a:r>
              <a:rPr lang="en-US" sz="1400" dirty="0">
                <a:latin typeface="Helvetica Neue" charset="0"/>
                <a:cs typeface="Helvetica Neue" charset="0"/>
              </a:rPr>
              <a:t>, R., et  al</a:t>
            </a:r>
            <a:r>
              <a:rPr lang="en-US" sz="1400" b="1" dirty="0">
                <a:latin typeface="Helvetica Neue" charset="0"/>
                <a:cs typeface="Helvetica Neue" charset="0"/>
              </a:rPr>
              <a:t>. Smarter Presentations: Exploiting Homography in Camera-Projector Systems</a:t>
            </a:r>
            <a:r>
              <a:rPr lang="en-US" sz="1400" dirty="0" smtClean="0">
                <a:latin typeface="Helvetica Neue" charset="0"/>
                <a:cs typeface="Helvetica Neue" charset="0"/>
              </a:rPr>
              <a:t>. </a:t>
            </a:r>
            <a:r>
              <a:rPr lang="en-US" sz="1400" dirty="0">
                <a:latin typeface="Helvetica Neue" charset="0"/>
                <a:cs typeface="Helvetica Neue" charset="0"/>
              </a:rPr>
              <a:t>International Conference on Computer Vision, </a:t>
            </a:r>
            <a:r>
              <a:rPr lang="en-US" sz="1400" dirty="0" smtClean="0">
                <a:latin typeface="Helvetica Neue" charset="0"/>
                <a:cs typeface="Helvetica Neue" charset="0"/>
              </a:rPr>
              <a:t>2001.</a:t>
            </a:r>
            <a:endParaRPr lang="en-US" sz="1400" dirty="0">
              <a:latin typeface="Helvetica Neue" charset="0"/>
              <a:cs typeface="Helvetica Neue" charset="0"/>
            </a:endParaRPr>
          </a:p>
        </p:txBody>
      </p:sp>
      <p:pic>
        <p:nvPicPr>
          <p:cNvPr id="21" name="Picture 20" descr="latex-image-1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3020" y="5108345"/>
            <a:ext cx="1481163" cy="761741"/>
          </a:xfrm>
          <a:prstGeom prst="rect">
            <a:avLst/>
          </a:prstGeom>
        </p:spPr>
      </p:pic>
      <p:grpSp>
        <p:nvGrpSpPr>
          <p:cNvPr id="30" name="Group 29"/>
          <p:cNvGrpSpPr/>
          <p:nvPr/>
        </p:nvGrpSpPr>
        <p:grpSpPr>
          <a:xfrm>
            <a:off x="694014" y="1553290"/>
            <a:ext cx="7811346" cy="3251390"/>
            <a:chOff x="694014" y="1878185"/>
            <a:chExt cx="7811346" cy="3307565"/>
          </a:xfrm>
        </p:grpSpPr>
        <p:sp>
          <p:nvSpPr>
            <p:cNvPr id="9" name="Rectangle 8"/>
            <p:cNvSpPr/>
            <p:nvPr/>
          </p:nvSpPr>
          <p:spPr>
            <a:xfrm>
              <a:off x="694014" y="1895566"/>
              <a:ext cx="2185405" cy="1501128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" name="Group 12"/>
            <p:cNvGrpSpPr/>
            <p:nvPr/>
          </p:nvGrpSpPr>
          <p:grpSpPr>
            <a:xfrm>
              <a:off x="6319955" y="1878185"/>
              <a:ext cx="2185405" cy="1501127"/>
              <a:chOff x="5936033" y="1600200"/>
              <a:chExt cx="2510262" cy="1875565"/>
            </a:xfrm>
          </p:grpSpPr>
          <p:sp>
            <p:nvSpPr>
              <p:cNvPr id="10" name="Rectangle 9"/>
              <p:cNvSpPr/>
              <p:nvPr/>
            </p:nvSpPr>
            <p:spPr>
              <a:xfrm>
                <a:off x="5936033" y="1600200"/>
                <a:ext cx="2510262" cy="1875565"/>
              </a:xfrm>
              <a:prstGeom prst="rect">
                <a:avLst/>
              </a:prstGeom>
              <a:solidFill>
                <a:schemeClr val="accent1">
                  <a:alpha val="2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" name="Trapezoid 11"/>
              <p:cNvSpPr/>
              <p:nvPr/>
            </p:nvSpPr>
            <p:spPr>
              <a:xfrm rot="295806">
                <a:off x="6349487" y="1742650"/>
                <a:ext cx="1461859" cy="1472515"/>
              </a:xfrm>
              <a:prstGeom prst="trapezoid">
                <a:avLst/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" name="Right Arrow 13"/>
            <p:cNvSpPr/>
            <p:nvPr/>
          </p:nvSpPr>
          <p:spPr>
            <a:xfrm>
              <a:off x="3440536" y="2510605"/>
              <a:ext cx="2259236" cy="237313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ight Arrow 14"/>
            <p:cNvSpPr/>
            <p:nvPr/>
          </p:nvSpPr>
          <p:spPr>
            <a:xfrm flipH="1">
              <a:off x="3440536" y="4305352"/>
              <a:ext cx="2259236" cy="237313"/>
            </a:xfrm>
            <a:prstGeom prst="rightArrow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16" descr="latex-image-1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458752" y="2163569"/>
              <a:ext cx="393700" cy="317500"/>
            </a:xfrm>
            <a:prstGeom prst="rect">
              <a:avLst/>
            </a:prstGeom>
          </p:spPr>
        </p:pic>
        <p:pic>
          <p:nvPicPr>
            <p:cNvPr id="18" name="Picture 17" descr="latex-image-1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291334" y="3858066"/>
              <a:ext cx="838200" cy="406400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6319955" y="3684623"/>
              <a:ext cx="2185405" cy="1501127"/>
              <a:chOff x="5936033" y="1600200"/>
              <a:chExt cx="2510262" cy="1875565"/>
            </a:xfrm>
          </p:grpSpPr>
          <p:sp>
            <p:nvSpPr>
              <p:cNvPr id="23" name="Rectangle 22"/>
              <p:cNvSpPr/>
              <p:nvPr/>
            </p:nvSpPr>
            <p:spPr>
              <a:xfrm>
                <a:off x="5936033" y="1600200"/>
                <a:ext cx="2510262" cy="1875565"/>
              </a:xfrm>
              <a:prstGeom prst="rect">
                <a:avLst/>
              </a:prstGeom>
              <a:solidFill>
                <a:schemeClr val="accent1">
                  <a:alpha val="2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Trapezoid 23"/>
              <p:cNvSpPr/>
              <p:nvPr/>
            </p:nvSpPr>
            <p:spPr>
              <a:xfrm flipV="1">
                <a:off x="6432063" y="1968910"/>
                <a:ext cx="1573239" cy="1110212"/>
              </a:xfrm>
              <a:prstGeom prst="trapezoid">
                <a:avLst>
                  <a:gd name="adj" fmla="val 0"/>
                </a:avLst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7" name="Group 26"/>
            <p:cNvGrpSpPr/>
            <p:nvPr/>
          </p:nvGrpSpPr>
          <p:grpSpPr>
            <a:xfrm>
              <a:off x="694014" y="3684623"/>
              <a:ext cx="2185405" cy="1501127"/>
              <a:chOff x="5936033" y="1600200"/>
              <a:chExt cx="2510262" cy="1875565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5936033" y="1600200"/>
                <a:ext cx="2510262" cy="1875565"/>
              </a:xfrm>
              <a:prstGeom prst="rect">
                <a:avLst/>
              </a:prstGeom>
              <a:solidFill>
                <a:schemeClr val="accent1">
                  <a:alpha val="20000"/>
                </a:schemeClr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Trapezoid 28"/>
              <p:cNvSpPr/>
              <p:nvPr/>
            </p:nvSpPr>
            <p:spPr>
              <a:xfrm rot="20997389" flipV="1">
                <a:off x="6054121" y="1923769"/>
                <a:ext cx="2358276" cy="1267841"/>
              </a:xfrm>
              <a:prstGeom prst="trapezoid">
                <a:avLst>
                  <a:gd name="adj" fmla="val 26589"/>
                </a:avLst>
              </a:prstGeom>
            </p:spPr>
            <p:style>
              <a:lnRef idx="2">
                <a:schemeClr val="accent6">
                  <a:shade val="50000"/>
                </a:schemeClr>
              </a:lnRef>
              <a:fillRef idx="1">
                <a:schemeClr val="accent6"/>
              </a:fillRef>
              <a:effectRef idx="0">
                <a:schemeClr val="accent6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pic>
        <p:nvPicPr>
          <p:cNvPr id="31" name="Picture 30" descr="latex-image-1.pd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7645" y="5109808"/>
            <a:ext cx="1802139" cy="760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665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l"/>
            <a:r>
              <a:rPr lang="en-US" dirty="0" smtClean="0"/>
              <a:t>Estimating </a:t>
            </a:r>
            <a:r>
              <a:rPr lang="en-US" dirty="0"/>
              <a:t>p</a:t>
            </a:r>
            <a:r>
              <a:rPr lang="en-US" dirty="0" smtClean="0"/>
              <a:t>lane anamorphosis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055" y="1725717"/>
            <a:ext cx="4650601" cy="4400446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 smtClean="0"/>
              <a:t>Project a pattern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Find at least 4 common points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Estimate </a:t>
            </a:r>
            <a:r>
              <a:rPr lang="en-US" i="1" dirty="0" smtClean="0"/>
              <a:t>H</a:t>
            </a:r>
            <a:r>
              <a:rPr lang="en-US" dirty="0" smtClean="0"/>
              <a:t> using the least squares method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Use </a:t>
            </a:r>
            <a:r>
              <a:rPr lang="en-US" i="1" dirty="0" smtClean="0"/>
              <a:t>H</a:t>
            </a:r>
            <a:r>
              <a:rPr lang="en-US" baseline="30000" dirty="0" smtClean="0"/>
              <a:t>-1</a:t>
            </a:r>
            <a:r>
              <a:rPr lang="en-US" dirty="0" smtClean="0"/>
              <a:t> to pre-warp the original image</a:t>
            </a:r>
            <a:endParaRPr lang="en-US" dirty="0"/>
          </a:p>
        </p:txBody>
      </p:sp>
      <p:pic>
        <p:nvPicPr>
          <p:cNvPr id="4" name="Picture 3" descr="corner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341" y="1376220"/>
            <a:ext cx="2773139" cy="1569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anamorph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341" y="3000570"/>
            <a:ext cx="2773138" cy="15697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6" name="Picture 5" descr="result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2342" y="4625493"/>
            <a:ext cx="2773138" cy="156970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366529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860</TotalTime>
  <Words>258</Words>
  <Application>Microsoft Macintosh PowerPoint</Application>
  <PresentationFormat>On-screen Show (4:3)</PresentationFormat>
  <Paragraphs>46</Paragraphs>
  <Slides>12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Anamorphic projections</vt:lpstr>
      <vt:lpstr>PowerPoint Presentation</vt:lpstr>
      <vt:lpstr>Examples</vt:lpstr>
      <vt:lpstr>Examples</vt:lpstr>
      <vt:lpstr>Examples</vt:lpstr>
      <vt:lpstr>Types of anamorphosis</vt:lpstr>
      <vt:lpstr>Multi-planar anamorphosis</vt:lpstr>
      <vt:lpstr>Homography mapping</vt:lpstr>
      <vt:lpstr>Estimating plane anamorphosis</vt:lpstr>
      <vt:lpstr>Detecting multi-planar surfaces</vt:lpstr>
      <vt:lpstr>What I plan to do...</vt:lpstr>
      <vt:lpstr>Cylindrical mirror anamorphosis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Anamorphic projections on various surfaces</dc:title>
  <dc:creator>Maya</dc:creator>
  <cp:lastModifiedBy>Maya</cp:lastModifiedBy>
  <cp:revision>55</cp:revision>
  <dcterms:created xsi:type="dcterms:W3CDTF">2014-11-03T19:33:04Z</dcterms:created>
  <dcterms:modified xsi:type="dcterms:W3CDTF">2014-12-05T16:12:19Z</dcterms:modified>
</cp:coreProperties>
</file>

<file path=docProps/thumbnail.jpeg>
</file>